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Roboto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News Cycle"/>
      <p:regular r:id="rId43"/>
      <p:bold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16E9335-BCF6-4132-BEAD-A92449B1845B}">
  <a:tblStyle styleId="{216E9335-BCF6-4132-BEAD-A92449B184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20" Type="http://schemas.openxmlformats.org/officeDocument/2006/relationships/slide" Target="slides/slide15.xml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22" Type="http://schemas.openxmlformats.org/officeDocument/2006/relationships/slide" Target="slides/slide17.xml"/><Relationship Id="rId44" Type="http://schemas.openxmlformats.org/officeDocument/2006/relationships/font" Target="fonts/NewsCycle-bold.fntdata"/><Relationship Id="rId21" Type="http://schemas.openxmlformats.org/officeDocument/2006/relationships/slide" Target="slides/slide16.xml"/><Relationship Id="rId43" Type="http://schemas.openxmlformats.org/officeDocument/2006/relationships/font" Target="fonts/NewsCycle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Robo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Roboto-italic.fntdata"/><Relationship Id="rId14" Type="http://schemas.openxmlformats.org/officeDocument/2006/relationships/slide" Target="slides/slide9.xml"/><Relationship Id="rId36" Type="http://schemas.openxmlformats.org/officeDocument/2006/relationships/font" Target="fonts/Roboto-bold.fntdata"/><Relationship Id="rId17" Type="http://schemas.openxmlformats.org/officeDocument/2006/relationships/slide" Target="slides/slide12.xml"/><Relationship Id="rId39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38" Type="http://schemas.openxmlformats.org/officeDocument/2006/relationships/font" Target="fonts/Robo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jpg>
</file>

<file path=ppt/media/image19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5f391192_01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5f391192_0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f391192_04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f391192_0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5f391192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5f391192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5f391192_0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5f391192_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f391192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f391192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5f391192_08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5f391192_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5ed75ccf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5ed75ccf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5ed75ccf_0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5ed75ccf_0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35ed75ccf_0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35ed75ccf_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35ed75ccf_0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35ed75ccf_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606f1c2d_3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606f1c2d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5ed75ccf_0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5ed75ccf_0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5ed75ccf_010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5ed75ccf_0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5ed75ccf_01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5ed75ccf_0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737edd35b6_0_1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737edd35b6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1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35ed75ccf_01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35ed75ccf_0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35694cd56_044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35694cd56_0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7" name="Google Shape;867;g8519794f82_19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8" name="Google Shape;868;g8519794f82_19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g134fb1cf8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9" name="Google Shape;1319;g134fb1cf8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5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6" name="Google Shape;1326;g41a98d525d_0_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7" name="Google Shape;1327;g41a98d525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ed75ccf_03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ed75ccf_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ed75ccf_0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ed75ccf_0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f391192_0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5f391192_0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f391192_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f391192_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5ed75ccf_01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35ed75ccf_0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12" y="-19"/>
            <a:ext cx="5713277" cy="5147878"/>
          </a:xfrm>
          <a:custGeom>
            <a:rect b="b" l="l" r="r" t="t"/>
            <a:pathLst>
              <a:path extrusionOk="0" h="4202349" w="4644941">
                <a:moveTo>
                  <a:pt x="2816531" y="4202349"/>
                </a:moveTo>
                <a:lnTo>
                  <a:pt x="0" y="4202349"/>
                </a:lnTo>
                <a:lnTo>
                  <a:pt x="0" y="0"/>
                </a:lnTo>
                <a:lnTo>
                  <a:pt x="4644942" y="0"/>
                </a:lnTo>
                <a:lnTo>
                  <a:pt x="2816531" y="4202349"/>
                </a:lnTo>
                <a:close/>
              </a:path>
            </a:pathLst>
          </a:custGeom>
          <a:solidFill>
            <a:srgbClr val="18171D">
              <a:alpha val="86030"/>
            </a:srgbClr>
          </a:solidFill>
          <a:ln>
            <a:noFill/>
          </a:ln>
          <a:effectLst>
            <a:outerShdw rotWithShape="0" algn="bl" dist="9525">
              <a:schemeClr val="lt1">
                <a:alpha val="1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807571" y="1106345"/>
            <a:ext cx="1603738" cy="2930810"/>
          </a:xfrm>
          <a:custGeom>
            <a:rect b="b" l="l" r="r" t="t"/>
            <a:pathLst>
              <a:path extrusionOk="0" h="2392498" w="1303852">
                <a:moveTo>
                  <a:pt x="1040950" y="0"/>
                </a:moveTo>
                <a:lnTo>
                  <a:pt x="0" y="2392499"/>
                </a:lnTo>
                <a:lnTo>
                  <a:pt x="262902" y="2392499"/>
                </a:lnTo>
                <a:lnTo>
                  <a:pt x="1303852" y="0"/>
                </a:lnTo>
                <a:lnTo>
                  <a:pt x="10409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st="19050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457200" y="1122100"/>
            <a:ext cx="3477000" cy="2899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Half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/>
          <p:nvPr/>
        </p:nvSpPr>
        <p:spPr>
          <a:xfrm>
            <a:off x="12" y="-19"/>
            <a:ext cx="5713277" cy="5147878"/>
          </a:xfrm>
          <a:custGeom>
            <a:rect b="b" l="l" r="r" t="t"/>
            <a:pathLst>
              <a:path extrusionOk="0" h="4202349" w="4644941">
                <a:moveTo>
                  <a:pt x="2816531" y="4202349"/>
                </a:moveTo>
                <a:lnTo>
                  <a:pt x="0" y="4202349"/>
                </a:lnTo>
                <a:lnTo>
                  <a:pt x="0" y="0"/>
                </a:lnTo>
                <a:lnTo>
                  <a:pt x="4644942" y="0"/>
                </a:lnTo>
                <a:lnTo>
                  <a:pt x="2816531" y="4202349"/>
                </a:lnTo>
                <a:close/>
              </a:path>
            </a:pathLst>
          </a:custGeom>
          <a:solidFill>
            <a:srgbClr val="18171D">
              <a:alpha val="86030"/>
            </a:srgbClr>
          </a:solidFill>
          <a:ln>
            <a:noFill/>
          </a:ln>
          <a:effectLst>
            <a:outerShdw rotWithShape="0" algn="bl" dist="9525">
              <a:schemeClr val="lt1">
                <a:alpha val="1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5" name="Google Shape;65;p11"/>
          <p:cNvSpPr/>
          <p:nvPr/>
        </p:nvSpPr>
        <p:spPr>
          <a:xfrm>
            <a:off x="4034690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st="19050">
              <a:srgbClr val="000000">
                <a:alpha val="3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1/3">
  <p:cSld name="BLANK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0" y="0"/>
            <a:ext cx="4042035" cy="5171276"/>
          </a:xfrm>
          <a:custGeom>
            <a:rect b="b" l="l" r="r" t="t"/>
            <a:pathLst>
              <a:path extrusionOk="0" h="206500" w="161407">
                <a:moveTo>
                  <a:pt x="71935" y="206500"/>
                </a:moveTo>
                <a:lnTo>
                  <a:pt x="161407" y="0"/>
                </a:lnTo>
                <a:lnTo>
                  <a:pt x="0" y="0"/>
                </a:lnTo>
                <a:lnTo>
                  <a:pt x="0" y="206143"/>
                </a:lnTo>
                <a:close/>
              </a:path>
            </a:pathLst>
          </a:custGeom>
          <a:solidFill>
            <a:srgbClr val="18171D">
              <a:alpha val="86030"/>
            </a:srgbClr>
          </a:solidFill>
          <a:ln>
            <a:noFill/>
          </a:ln>
          <a:effectLst>
            <a:outerShdw rotWithShape="0" algn="bl" dist="9525">
              <a:schemeClr val="lt1">
                <a:alpha val="15000"/>
              </a:schemeClr>
            </a:outerShdw>
          </a:effectLst>
        </p:spPr>
      </p:sp>
      <p:sp>
        <p:nvSpPr>
          <p:cNvPr id="68" name="Google Shape;68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9" name="Google Shape;69;p12"/>
          <p:cNvSpPr/>
          <p:nvPr/>
        </p:nvSpPr>
        <p:spPr>
          <a:xfrm>
            <a:off x="2385870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st="19050">
              <a:srgbClr val="000000">
                <a:alpha val="3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2/3">
  <p:cSld name="BLANK_1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2" name="Google Shape;72;p13"/>
          <p:cNvSpPr/>
          <p:nvPr/>
        </p:nvSpPr>
        <p:spPr>
          <a:xfrm>
            <a:off x="0" y="-19"/>
            <a:ext cx="6727695" cy="5147878"/>
          </a:xfrm>
          <a:custGeom>
            <a:rect b="b" l="l" r="r" t="t"/>
            <a:pathLst>
              <a:path extrusionOk="0" h="4202349" w="5469671">
                <a:moveTo>
                  <a:pt x="3641261" y="4202349"/>
                </a:moveTo>
                <a:lnTo>
                  <a:pt x="0" y="4202349"/>
                </a:lnTo>
                <a:lnTo>
                  <a:pt x="0" y="0"/>
                </a:lnTo>
                <a:lnTo>
                  <a:pt x="5469672" y="0"/>
                </a:lnTo>
                <a:lnTo>
                  <a:pt x="3641261" y="4202349"/>
                </a:lnTo>
                <a:close/>
              </a:path>
            </a:pathLst>
          </a:custGeom>
          <a:solidFill>
            <a:srgbClr val="18171D">
              <a:alpha val="86030"/>
            </a:srgbClr>
          </a:solidFill>
          <a:ln>
            <a:noFill/>
          </a:ln>
          <a:effectLst>
            <a:outerShdw rotWithShape="0" algn="bl" dist="9525">
              <a:schemeClr val="lt1">
                <a:alpha val="2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3"/>
          <p:cNvSpPr/>
          <p:nvPr/>
        </p:nvSpPr>
        <p:spPr>
          <a:xfrm>
            <a:off x="5061079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st="19050">
              <a:srgbClr val="000000">
                <a:alpha val="3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_1_1"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/>
          <p:nvPr/>
        </p:nvSpPr>
        <p:spPr>
          <a:xfrm>
            <a:off x="6906000" y="0"/>
            <a:ext cx="2238000" cy="5151350"/>
          </a:xfrm>
          <a:custGeom>
            <a:rect b="b" l="l" r="r" t="t"/>
            <a:pathLst>
              <a:path extrusionOk="0" h="206054" w="89520">
                <a:moveTo>
                  <a:pt x="0" y="206054"/>
                </a:moveTo>
                <a:lnTo>
                  <a:pt x="89520" y="0"/>
                </a:lnTo>
                <a:lnTo>
                  <a:pt x="89520" y="20605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7486691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rotWithShape="0" algn="bl" dist="19050">
              <a:srgbClr val="000000">
                <a:alpha val="3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12" y="-19"/>
            <a:ext cx="5713277" cy="5147878"/>
          </a:xfrm>
          <a:custGeom>
            <a:rect b="b" l="l" r="r" t="t"/>
            <a:pathLst>
              <a:path extrusionOk="0" h="4202349" w="4644941">
                <a:moveTo>
                  <a:pt x="2816531" y="4202349"/>
                </a:moveTo>
                <a:lnTo>
                  <a:pt x="0" y="4202349"/>
                </a:lnTo>
                <a:lnTo>
                  <a:pt x="0" y="0"/>
                </a:lnTo>
                <a:lnTo>
                  <a:pt x="4644942" y="0"/>
                </a:lnTo>
                <a:lnTo>
                  <a:pt x="2816531" y="4202349"/>
                </a:lnTo>
                <a:close/>
              </a:path>
            </a:pathLst>
          </a:custGeom>
          <a:solidFill>
            <a:srgbClr val="18171D">
              <a:alpha val="86030"/>
            </a:srgbClr>
          </a:solidFill>
          <a:ln>
            <a:noFill/>
          </a:ln>
          <a:effectLst>
            <a:outerShdw rotWithShape="0" algn="bl" dist="9525">
              <a:schemeClr val="lt1">
                <a:alpha val="1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3807571" y="1106345"/>
            <a:ext cx="1603738" cy="2930810"/>
          </a:xfrm>
          <a:custGeom>
            <a:rect b="b" l="l" r="r" t="t"/>
            <a:pathLst>
              <a:path extrusionOk="0" h="2392498" w="1303852">
                <a:moveTo>
                  <a:pt x="1040950" y="0"/>
                </a:moveTo>
                <a:lnTo>
                  <a:pt x="0" y="2392499"/>
                </a:lnTo>
                <a:lnTo>
                  <a:pt x="262902" y="2392499"/>
                </a:lnTo>
                <a:lnTo>
                  <a:pt x="1303852" y="0"/>
                </a:lnTo>
                <a:lnTo>
                  <a:pt x="10409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st="19050">
              <a:schemeClr val="dk1">
                <a:alpha val="3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 txBox="1"/>
          <p:nvPr>
            <p:ph type="ctrTitle"/>
          </p:nvPr>
        </p:nvSpPr>
        <p:spPr>
          <a:xfrm>
            <a:off x="457200" y="1873800"/>
            <a:ext cx="3350400" cy="100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457200" y="2978101"/>
            <a:ext cx="3350400" cy="29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953988" y="-7325"/>
            <a:ext cx="7236025" cy="5158150"/>
          </a:xfrm>
          <a:custGeom>
            <a:rect b="b" l="l" r="r" t="t"/>
            <a:pathLst>
              <a:path extrusionOk="0" h="206326" w="289441">
                <a:moveTo>
                  <a:pt x="0" y="206326"/>
                </a:moveTo>
                <a:lnTo>
                  <a:pt x="90725" y="0"/>
                </a:lnTo>
                <a:lnTo>
                  <a:pt x="289441" y="0"/>
                </a:lnTo>
                <a:lnTo>
                  <a:pt x="199009" y="206033"/>
                </a:lnTo>
                <a:close/>
              </a:path>
            </a:pathLst>
          </a:custGeom>
          <a:solidFill>
            <a:srgbClr val="18171D">
              <a:alpha val="86030"/>
            </a:srgbClr>
          </a:solidFill>
          <a:ln>
            <a:noFill/>
          </a:ln>
        </p:spPr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41624" y="683725"/>
            <a:ext cx="2860800" cy="3776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SzPts val="2400"/>
              <a:buChar char="╸"/>
              <a:defRPr/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 algn="ctr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1541829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71438" rotWithShape="0" algn="bl" dist="19050">
              <a:srgbClr val="000000">
                <a:alpha val="3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6510921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71438" rotWithShape="0" algn="bl" dist="19050">
              <a:srgbClr val="000000">
                <a:alpha val="3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/>
          <p:nvPr/>
        </p:nvSpPr>
        <p:spPr>
          <a:xfrm>
            <a:off x="0" y="-19"/>
            <a:ext cx="6727695" cy="5147878"/>
          </a:xfrm>
          <a:custGeom>
            <a:rect b="b" l="l" r="r" t="t"/>
            <a:pathLst>
              <a:path extrusionOk="0" h="4202349" w="5469671">
                <a:moveTo>
                  <a:pt x="3641261" y="4202349"/>
                </a:moveTo>
                <a:lnTo>
                  <a:pt x="0" y="4202349"/>
                </a:lnTo>
                <a:lnTo>
                  <a:pt x="0" y="0"/>
                </a:lnTo>
                <a:lnTo>
                  <a:pt x="5469672" y="0"/>
                </a:lnTo>
                <a:lnTo>
                  <a:pt x="3641261" y="4202349"/>
                </a:lnTo>
                <a:close/>
              </a:path>
            </a:pathLst>
          </a:custGeom>
          <a:solidFill>
            <a:srgbClr val="18171D">
              <a:alpha val="86030"/>
            </a:srgbClr>
          </a:solidFill>
          <a:ln>
            <a:noFill/>
          </a:ln>
          <a:effectLst>
            <a:outerShdw rotWithShape="0" algn="bl" dist="9525">
              <a:schemeClr val="lt1">
                <a:alpha val="2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Google Shape;27;p5"/>
          <p:cNvSpPr/>
          <p:nvPr/>
        </p:nvSpPr>
        <p:spPr>
          <a:xfrm>
            <a:off x="5061079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71438" rotWithShape="0" algn="bl" dist="19050">
              <a:srgbClr val="000000">
                <a:alpha val="3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457200" y="1421049"/>
            <a:ext cx="4574700" cy="3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SzPts val="2400"/>
              <a:buChar char="╸"/>
              <a:defRPr/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SzPts val="2400"/>
              <a:buChar char="-"/>
              <a:defRPr/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 + Image">
  <p:cSld name="TITLE_AND_BODY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>
            <a:off x="3430712" y="-19"/>
            <a:ext cx="5713277" cy="5147878"/>
          </a:xfrm>
          <a:custGeom>
            <a:rect b="b" l="l" r="r" t="t"/>
            <a:pathLst>
              <a:path extrusionOk="0" h="4202349" w="4644941">
                <a:moveTo>
                  <a:pt x="2816531" y="4202349"/>
                </a:moveTo>
                <a:lnTo>
                  <a:pt x="0" y="4202349"/>
                </a:lnTo>
                <a:lnTo>
                  <a:pt x="0" y="0"/>
                </a:lnTo>
                <a:lnTo>
                  <a:pt x="4644942" y="0"/>
                </a:lnTo>
                <a:lnTo>
                  <a:pt x="2816531" y="420234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85725" rotWithShape="0" algn="bl" dir="10800000" dist="28575">
              <a:schemeClr val="dk1">
                <a:alpha val="25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6"/>
          <p:cNvSpPr/>
          <p:nvPr/>
        </p:nvSpPr>
        <p:spPr>
          <a:xfrm>
            <a:off x="4013514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5550175" y="1285513"/>
            <a:ext cx="3090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5550175" y="2118888"/>
            <a:ext cx="3090900" cy="1739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800"/>
              <a:buChar char="╸"/>
              <a:defRPr sz="1800">
                <a:solidFill>
                  <a:schemeClr val="dk2"/>
                </a:solidFill>
              </a:defRPr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>
                <a:solidFill>
                  <a:schemeClr val="dk2"/>
                </a:solidFill>
              </a:defRPr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>
                <a:solidFill>
                  <a:schemeClr val="dk2"/>
                </a:solidFill>
              </a:defRPr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>
                <a:solidFill>
                  <a:schemeClr val="dk2"/>
                </a:solidFill>
              </a:defRPr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○"/>
              <a:defRPr sz="1800">
                <a:solidFill>
                  <a:schemeClr val="dk2"/>
                </a:solidFill>
              </a:defRPr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■"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/>
          <p:nvPr/>
        </p:nvSpPr>
        <p:spPr>
          <a:xfrm>
            <a:off x="0" y="-19"/>
            <a:ext cx="6727695" cy="5147878"/>
          </a:xfrm>
          <a:custGeom>
            <a:rect b="b" l="l" r="r" t="t"/>
            <a:pathLst>
              <a:path extrusionOk="0" h="4202349" w="5469671">
                <a:moveTo>
                  <a:pt x="3641261" y="4202349"/>
                </a:moveTo>
                <a:lnTo>
                  <a:pt x="0" y="4202349"/>
                </a:lnTo>
                <a:lnTo>
                  <a:pt x="0" y="0"/>
                </a:lnTo>
                <a:lnTo>
                  <a:pt x="5469672" y="0"/>
                </a:lnTo>
                <a:lnTo>
                  <a:pt x="3641261" y="4202349"/>
                </a:lnTo>
                <a:close/>
              </a:path>
            </a:pathLst>
          </a:custGeom>
          <a:solidFill>
            <a:srgbClr val="18171D">
              <a:alpha val="86030"/>
            </a:srgbClr>
          </a:solidFill>
          <a:ln>
            <a:noFill/>
          </a:ln>
          <a:effectLst>
            <a:outerShdw rotWithShape="0" algn="bl" dist="9525">
              <a:schemeClr val="lt1">
                <a:alpha val="2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5061079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st="19050">
              <a:srgbClr val="000000">
                <a:alpha val="3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" type="body"/>
          </p:nvPr>
        </p:nvSpPr>
        <p:spPr>
          <a:xfrm>
            <a:off x="457200" y="1421050"/>
            <a:ext cx="2186100" cy="28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╸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2" name="Google Shape;42;p7"/>
          <p:cNvSpPr txBox="1"/>
          <p:nvPr>
            <p:ph idx="2" type="body"/>
          </p:nvPr>
        </p:nvSpPr>
        <p:spPr>
          <a:xfrm>
            <a:off x="2845796" y="1421050"/>
            <a:ext cx="2186100" cy="28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╸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-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/>
          <p:nvPr/>
        </p:nvSpPr>
        <p:spPr>
          <a:xfrm>
            <a:off x="0" y="-19"/>
            <a:ext cx="6727695" cy="5147878"/>
          </a:xfrm>
          <a:custGeom>
            <a:rect b="b" l="l" r="r" t="t"/>
            <a:pathLst>
              <a:path extrusionOk="0" h="4202349" w="5469671">
                <a:moveTo>
                  <a:pt x="3641261" y="4202349"/>
                </a:moveTo>
                <a:lnTo>
                  <a:pt x="0" y="4202349"/>
                </a:lnTo>
                <a:lnTo>
                  <a:pt x="0" y="0"/>
                </a:lnTo>
                <a:lnTo>
                  <a:pt x="5469672" y="0"/>
                </a:lnTo>
                <a:lnTo>
                  <a:pt x="3641261" y="4202349"/>
                </a:lnTo>
                <a:close/>
              </a:path>
            </a:pathLst>
          </a:custGeom>
          <a:solidFill>
            <a:srgbClr val="18171D">
              <a:alpha val="86030"/>
            </a:srgbClr>
          </a:solidFill>
          <a:ln>
            <a:noFill/>
          </a:ln>
          <a:effectLst>
            <a:outerShdw rotWithShape="0" algn="bl" dist="9525">
              <a:schemeClr val="lt1">
                <a:alpha val="2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Google Shape;46;p8"/>
          <p:cNvSpPr/>
          <p:nvPr/>
        </p:nvSpPr>
        <p:spPr>
          <a:xfrm>
            <a:off x="5061079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st="19050">
              <a:srgbClr val="000000">
                <a:alpha val="3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8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457200" y="1421050"/>
            <a:ext cx="1411500" cy="328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rtl="0">
              <a:spcBef>
                <a:spcPts val="600"/>
              </a:spcBef>
              <a:spcAft>
                <a:spcPts val="0"/>
              </a:spcAft>
              <a:buSzPts val="1500"/>
              <a:buChar char="╸"/>
              <a:defRPr sz="1500"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49" name="Google Shape;49;p8"/>
          <p:cNvSpPr txBox="1"/>
          <p:nvPr>
            <p:ph idx="2" type="body"/>
          </p:nvPr>
        </p:nvSpPr>
        <p:spPr>
          <a:xfrm>
            <a:off x="2038800" y="1421050"/>
            <a:ext cx="1411500" cy="328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rtl="0">
              <a:spcBef>
                <a:spcPts val="600"/>
              </a:spcBef>
              <a:spcAft>
                <a:spcPts val="0"/>
              </a:spcAft>
              <a:buSzPts val="1500"/>
              <a:buChar char="╸"/>
              <a:defRPr sz="1500"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50" name="Google Shape;50;p8"/>
          <p:cNvSpPr txBox="1"/>
          <p:nvPr>
            <p:ph idx="3" type="body"/>
          </p:nvPr>
        </p:nvSpPr>
        <p:spPr>
          <a:xfrm>
            <a:off x="3620399" y="1421050"/>
            <a:ext cx="1411500" cy="328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23850" lvl="0" marL="457200" rtl="0">
              <a:spcBef>
                <a:spcPts val="600"/>
              </a:spcBef>
              <a:spcAft>
                <a:spcPts val="0"/>
              </a:spcAft>
              <a:buSzPts val="1500"/>
              <a:buChar char="╸"/>
              <a:defRPr sz="1500"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SzPts val="1500"/>
              <a:buChar char="-"/>
              <a:defRPr sz="1500"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SzPts val="1500"/>
              <a:buChar char="●"/>
              <a:defRPr sz="1500"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SzPts val="1500"/>
              <a:buChar char="○"/>
              <a:defRPr sz="1500"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SzPts val="1500"/>
              <a:buChar char="■"/>
              <a:defRPr sz="1500"/>
            </a:lvl9pPr>
          </a:lstStyle>
          <a:p/>
        </p:txBody>
      </p:sp>
      <p:sp>
        <p:nvSpPr>
          <p:cNvPr id="51" name="Google Shape;51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0" y="-19"/>
            <a:ext cx="6727695" cy="5147878"/>
          </a:xfrm>
          <a:custGeom>
            <a:rect b="b" l="l" r="r" t="t"/>
            <a:pathLst>
              <a:path extrusionOk="0" h="4202349" w="5469671">
                <a:moveTo>
                  <a:pt x="3641261" y="4202349"/>
                </a:moveTo>
                <a:lnTo>
                  <a:pt x="0" y="4202349"/>
                </a:lnTo>
                <a:lnTo>
                  <a:pt x="0" y="0"/>
                </a:lnTo>
                <a:lnTo>
                  <a:pt x="5469672" y="0"/>
                </a:lnTo>
                <a:lnTo>
                  <a:pt x="3641261" y="4202349"/>
                </a:lnTo>
                <a:close/>
              </a:path>
            </a:pathLst>
          </a:custGeom>
          <a:solidFill>
            <a:srgbClr val="18171D">
              <a:alpha val="86030"/>
            </a:srgbClr>
          </a:solidFill>
          <a:ln>
            <a:noFill/>
          </a:ln>
          <a:effectLst>
            <a:outerShdw rotWithShape="0" algn="bl" dist="9525">
              <a:schemeClr val="lt1">
                <a:alpha val="20000"/>
              </a:scheme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9"/>
          <p:cNvSpPr/>
          <p:nvPr/>
        </p:nvSpPr>
        <p:spPr>
          <a:xfrm>
            <a:off x="5061079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st="19050">
              <a:srgbClr val="000000">
                <a:alpha val="3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lt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6906000" y="0"/>
            <a:ext cx="2238000" cy="5151350"/>
          </a:xfrm>
          <a:custGeom>
            <a:rect b="b" l="l" r="r" t="t"/>
            <a:pathLst>
              <a:path extrusionOk="0" h="206054" w="89520">
                <a:moveTo>
                  <a:pt x="0" y="206054"/>
                </a:moveTo>
                <a:lnTo>
                  <a:pt x="89520" y="0"/>
                </a:lnTo>
                <a:lnTo>
                  <a:pt x="89520" y="20605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59" name="Google Shape;59;p10"/>
          <p:cNvSpPr/>
          <p:nvPr/>
        </p:nvSpPr>
        <p:spPr>
          <a:xfrm>
            <a:off x="7486691" y="1718977"/>
            <a:ext cx="1076623" cy="1739172"/>
          </a:xfrm>
          <a:custGeom>
            <a:rect b="b" l="l" r="r" t="t"/>
            <a:pathLst>
              <a:path extrusionOk="0" h="1419732" w="875303">
                <a:moveTo>
                  <a:pt x="617692" y="0"/>
                </a:moveTo>
                <a:lnTo>
                  <a:pt x="0" y="1419733"/>
                </a:lnTo>
                <a:lnTo>
                  <a:pt x="257611" y="1419733"/>
                </a:lnTo>
                <a:lnTo>
                  <a:pt x="875303" y="0"/>
                </a:lnTo>
                <a:lnTo>
                  <a:pt x="6176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st="19050">
              <a:srgbClr val="000000">
                <a:alpha val="3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457200" y="4406300"/>
            <a:ext cx="61986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</a:lstStyle>
          <a:p/>
        </p:txBody>
      </p:sp>
      <p:sp>
        <p:nvSpPr>
          <p:cNvPr id="61" name="Google Shape;61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News Cycle"/>
              <a:buNone/>
              <a:defRPr sz="3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News Cycle"/>
              <a:buNone/>
              <a:defRPr sz="3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News Cycle"/>
              <a:buNone/>
              <a:defRPr sz="3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News Cycle"/>
              <a:buNone/>
              <a:defRPr sz="3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News Cycle"/>
              <a:buNone/>
              <a:defRPr sz="3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News Cycle"/>
              <a:buNone/>
              <a:defRPr sz="3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News Cycle"/>
              <a:buNone/>
              <a:defRPr sz="3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News Cycle"/>
              <a:buNone/>
              <a:defRPr sz="3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News Cycle"/>
              <a:buNone/>
              <a:defRPr sz="3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421049"/>
            <a:ext cx="4574700" cy="3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81000" lvl="0" marL="457200" rtl="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╸"/>
              <a:defRPr sz="24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indent="-3810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-"/>
              <a:defRPr sz="24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indent="-3810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-"/>
              <a:defRPr sz="24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indent="-3810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-"/>
              <a:defRPr sz="24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indent="-3810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ews Cycle"/>
              <a:buChar char="○"/>
              <a:defRPr sz="24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indent="-3810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ews Cycle"/>
              <a:buChar char="■"/>
              <a:defRPr sz="24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indent="-3810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ews Cycle"/>
              <a:buChar char="●"/>
              <a:defRPr sz="24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indent="-3810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ews Cycle"/>
              <a:buChar char="○"/>
              <a:defRPr sz="24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indent="-3810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News Cycle"/>
              <a:buChar char="■"/>
              <a:defRPr sz="24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chemeClr val="dk1">
                <a:alpha val="50000"/>
              </a:scheme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 algn="r">
              <a:buNone/>
              <a:defRPr b="1" sz="13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lvl="1" rtl="0" algn="r">
              <a:buNone/>
              <a:defRPr b="1" sz="13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lvl="2" rtl="0" algn="r">
              <a:buNone/>
              <a:defRPr b="1" sz="13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lvl="3" rtl="0" algn="r">
              <a:buNone/>
              <a:defRPr b="1" sz="13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lvl="4" rtl="0" algn="r">
              <a:buNone/>
              <a:defRPr b="1" sz="13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lvl="5" rtl="0" algn="r">
              <a:buNone/>
              <a:defRPr b="1" sz="13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lvl="6" rtl="0" algn="r">
              <a:buNone/>
              <a:defRPr b="1" sz="13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lvl="7" rtl="0" algn="r">
              <a:buNone/>
              <a:defRPr b="1" sz="13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lvl="8" rtl="0" algn="r">
              <a:buNone/>
              <a:defRPr b="1" sz="13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" name="Google Shape;9;p1"/>
          <p:cNvCxnSpPr>
            <a:stCxn id="7" idx="1"/>
          </p:cNvCxnSpPr>
          <p:nvPr/>
        </p:nvCxnSpPr>
        <p:spPr>
          <a:xfrm>
            <a:off x="457200" y="2982549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7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://www.slidescarnival.com/?utm_source=template" TargetMode="External"/><Relationship Id="rId4" Type="http://schemas.openxmlformats.org/officeDocument/2006/relationships/hyperlink" Target="http://unsplash.com/&amp;utm_source=slidescarnival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www.fontsquirrel.com/fonts/news-cycle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www.slidescarnival.com/extra-free-resources-icons-and-maps/?utm_source=template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twitter.com/googledocs/status/730087240156643328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www.slidescarnival.com/?utm_source=template" TargetMode="External"/><Relationship Id="rId4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ctrTitle"/>
          </p:nvPr>
        </p:nvSpPr>
        <p:spPr>
          <a:xfrm>
            <a:off x="457200" y="1122100"/>
            <a:ext cx="3820800" cy="2899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ENGLISH VOCABULARY &amp; PRONUNCIATION LEARNING APPLICATION</a:t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6011700" y="512800"/>
            <a:ext cx="3132300" cy="6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BCXIIIE Senior Project </a:t>
            </a:r>
            <a:endParaRPr b="1">
              <a:solidFill>
                <a:srgbClr val="43434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Author: Diep (Rocky) X.MAI</a:t>
            </a:r>
            <a:endParaRPr b="1">
              <a:solidFill>
                <a:srgbClr val="43434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4"/>
          <p:cNvSpPr txBox="1"/>
          <p:nvPr>
            <p:ph idx="1" type="body"/>
          </p:nvPr>
        </p:nvSpPr>
        <p:spPr>
          <a:xfrm>
            <a:off x="457200" y="1421050"/>
            <a:ext cx="2186100" cy="28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White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255" name="Google Shape;255;p24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256" name="Google Shape;256;p24"/>
          <p:cNvSpPr txBox="1"/>
          <p:nvPr>
            <p:ph idx="2" type="body"/>
          </p:nvPr>
        </p:nvSpPr>
        <p:spPr>
          <a:xfrm>
            <a:off x="2845796" y="1421050"/>
            <a:ext cx="2186100" cy="28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Black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257" name="Google Shape;257;p2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5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263" name="Google Shape;263;p25"/>
          <p:cNvSpPr txBox="1"/>
          <p:nvPr>
            <p:ph idx="1" type="body"/>
          </p:nvPr>
        </p:nvSpPr>
        <p:spPr>
          <a:xfrm>
            <a:off x="457200" y="1421050"/>
            <a:ext cx="1411500" cy="328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Yellow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264" name="Google Shape;264;p25"/>
          <p:cNvSpPr txBox="1"/>
          <p:nvPr>
            <p:ph idx="2" type="body"/>
          </p:nvPr>
        </p:nvSpPr>
        <p:spPr>
          <a:xfrm>
            <a:off x="2038800" y="1421050"/>
            <a:ext cx="1411500" cy="328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Blue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265" name="Google Shape;265;p25"/>
          <p:cNvSpPr txBox="1"/>
          <p:nvPr>
            <p:ph idx="3" type="body"/>
          </p:nvPr>
        </p:nvSpPr>
        <p:spPr>
          <a:xfrm>
            <a:off x="3620399" y="1421050"/>
            <a:ext cx="1411500" cy="3283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/>
              <a:t>Red</a:t>
            </a:r>
            <a:endParaRPr b="1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6"/>
          <p:cNvSpPr txBox="1"/>
          <p:nvPr>
            <p:ph type="title"/>
          </p:nvPr>
        </p:nvSpPr>
        <p:spPr>
          <a:xfrm>
            <a:off x="5550175" y="1416166"/>
            <a:ext cx="3090900" cy="69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PICTURE IS WORTH A THOUSAND WORDS</a:t>
            </a:r>
            <a:endParaRPr sz="2400"/>
          </a:p>
        </p:txBody>
      </p:sp>
      <p:sp>
        <p:nvSpPr>
          <p:cNvPr id="272" name="Google Shape;272;p26"/>
          <p:cNvSpPr txBox="1"/>
          <p:nvPr>
            <p:ph idx="1" type="body"/>
          </p:nvPr>
        </p:nvSpPr>
        <p:spPr>
          <a:xfrm>
            <a:off x="5550175" y="2230636"/>
            <a:ext cx="3090900" cy="1496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sp>
        <p:nvSpPr>
          <p:cNvPr id="273" name="Google Shape;273;p2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2"/>
                </a:solidFill>
              </a:rPr>
              <a:t>‹#›</a:t>
            </a:fld>
            <a:endParaRPr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7"/>
          <p:cNvSpPr txBox="1"/>
          <p:nvPr>
            <p:ph idx="4294967295" type="title"/>
          </p:nvPr>
        </p:nvSpPr>
        <p:spPr>
          <a:xfrm>
            <a:off x="142225" y="1717750"/>
            <a:ext cx="2240700" cy="174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lt1"/>
                </a:solidFill>
              </a:rPr>
              <a:t>Want big impact?</a:t>
            </a:r>
            <a:endParaRPr b="0" sz="1800">
              <a:solidFill>
                <a:schemeClr val="lt1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USE BIG IMAGE.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279" name="Google Shape;279;p2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8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285" name="Google Shape;285;p2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6" name="Google Shape;286;p28"/>
          <p:cNvSpPr/>
          <p:nvPr/>
        </p:nvSpPr>
        <p:spPr>
          <a:xfrm>
            <a:off x="730289" y="1709257"/>
            <a:ext cx="2981700" cy="22929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8"/>
          <p:cNvSpPr txBox="1"/>
          <p:nvPr/>
        </p:nvSpPr>
        <p:spPr>
          <a:xfrm>
            <a:off x="1393508" y="2933557"/>
            <a:ext cx="1656000" cy="92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Vestibulum nec congue tempus</a:t>
            </a:r>
            <a:endParaRPr sz="12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grpSp>
        <p:nvGrpSpPr>
          <p:cNvPr id="288" name="Google Shape;288;p28"/>
          <p:cNvGrpSpPr/>
          <p:nvPr/>
        </p:nvGrpSpPr>
        <p:grpSpPr>
          <a:xfrm>
            <a:off x="1219881" y="3655180"/>
            <a:ext cx="2810245" cy="905111"/>
            <a:chOff x="3698064" y="3159725"/>
            <a:chExt cx="2449869" cy="789043"/>
          </a:xfrm>
        </p:grpSpPr>
        <p:sp>
          <p:nvSpPr>
            <p:cNvPr id="289" name="Google Shape;289;p28"/>
            <p:cNvSpPr/>
            <p:nvPr/>
          </p:nvSpPr>
          <p:spPr>
            <a:xfrm rot="10800000">
              <a:off x="3698064" y="3575617"/>
              <a:ext cx="1740900" cy="125400"/>
            </a:xfrm>
            <a:prstGeom prst="rightArrow">
              <a:avLst>
                <a:gd fmla="val 25514" name="adj1"/>
                <a:gd fmla="val 64322" name="adj2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8"/>
            <p:cNvSpPr txBox="1"/>
            <p:nvPr/>
          </p:nvSpPr>
          <p:spPr>
            <a:xfrm rot="620">
              <a:off x="3771608" y="3655818"/>
              <a:ext cx="1662900" cy="29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accent3"/>
                  </a:solidFill>
                  <a:latin typeface="News Cycle"/>
                  <a:ea typeface="News Cycle"/>
                  <a:cs typeface="News Cycle"/>
                  <a:sym typeface="News Cycle"/>
                </a:rPr>
                <a:t>Vestibulum nec congue tempus</a:t>
              </a:r>
              <a:endParaRPr sz="800">
                <a:solidFill>
                  <a:schemeClr val="accent3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5582733" y="3159725"/>
              <a:ext cx="565200" cy="5655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rgbClr val="212121">
                  <a:alpha val="3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02</a:t>
              </a:r>
              <a:endParaRPr sz="12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292" name="Google Shape;292;p28"/>
          <p:cNvGrpSpPr/>
          <p:nvPr/>
        </p:nvGrpSpPr>
        <p:grpSpPr>
          <a:xfrm>
            <a:off x="457138" y="1780801"/>
            <a:ext cx="1433407" cy="2523064"/>
            <a:chOff x="3033133" y="1525710"/>
            <a:chExt cx="1249592" cy="2199515"/>
          </a:xfrm>
        </p:grpSpPr>
        <p:sp>
          <p:nvSpPr>
            <p:cNvPr id="293" name="Google Shape;293;p28"/>
            <p:cNvSpPr/>
            <p:nvPr/>
          </p:nvSpPr>
          <p:spPr>
            <a:xfrm rot="-3360517">
              <a:off x="2960437" y="2297046"/>
              <a:ext cx="1629676" cy="125310"/>
            </a:xfrm>
            <a:prstGeom prst="rightArrow">
              <a:avLst>
                <a:gd fmla="val 25514" name="adj1"/>
                <a:gd fmla="val 6432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8"/>
            <p:cNvSpPr txBox="1"/>
            <p:nvPr/>
          </p:nvSpPr>
          <p:spPr>
            <a:xfrm rot="-3365016">
              <a:off x="2786718" y="2151658"/>
              <a:ext cx="1664030" cy="29280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accen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Vestibulum nec congue tempus</a:t>
              </a:r>
              <a:endParaRPr sz="8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3058183" y="3159725"/>
              <a:ext cx="565200" cy="565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rgbClr val="212121">
                  <a:alpha val="3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03</a:t>
              </a:r>
              <a:endParaRPr sz="12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296" name="Google Shape;296;p28"/>
          <p:cNvGrpSpPr/>
          <p:nvPr/>
        </p:nvGrpSpPr>
        <p:grpSpPr>
          <a:xfrm>
            <a:off x="1897408" y="1405000"/>
            <a:ext cx="2027423" cy="2135898"/>
            <a:chOff x="4288708" y="1198100"/>
            <a:chExt cx="1767434" cy="1861998"/>
          </a:xfrm>
        </p:grpSpPr>
        <p:sp>
          <p:nvSpPr>
            <p:cNvPr id="297" name="Google Shape;297;p28"/>
            <p:cNvSpPr/>
            <p:nvPr/>
          </p:nvSpPr>
          <p:spPr>
            <a:xfrm rot="3420919">
              <a:off x="4575050" y="2300047"/>
              <a:ext cx="1581515" cy="125402"/>
            </a:xfrm>
            <a:prstGeom prst="rightArrow">
              <a:avLst>
                <a:gd fmla="val 25514" name="adj1"/>
                <a:gd fmla="val 64322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88708" y="1198100"/>
              <a:ext cx="565200" cy="5655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rgbClr val="212121">
                  <a:alpha val="38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01</a:t>
              </a:r>
              <a:endParaRPr sz="12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99" name="Google Shape;299;p28"/>
            <p:cNvSpPr txBox="1"/>
            <p:nvPr/>
          </p:nvSpPr>
          <p:spPr>
            <a:xfrm rot="3420634">
              <a:off x="4640653" y="2101762"/>
              <a:ext cx="1673878" cy="29282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accent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Vestibulum nec congue tempus</a:t>
              </a:r>
              <a:endParaRPr sz="800">
                <a:solidFill>
                  <a:schemeClr val="accent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9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305" name="Google Shape;305;p29"/>
          <p:cNvGraphicFramePr/>
          <p:nvPr/>
        </p:nvGraphicFramePr>
        <p:xfrm>
          <a:off x="457200" y="15253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{216E9335-BCF6-4132-BEAD-A92449B1845B}</a:tableStyleId>
              </a:tblPr>
              <a:tblGrid>
                <a:gridCol w="1051625"/>
                <a:gridCol w="1051625"/>
                <a:gridCol w="1051625"/>
                <a:gridCol w="1051625"/>
              </a:tblGrid>
              <a:tr h="634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accent3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A</a:t>
                      </a:r>
                      <a:endParaRPr sz="1100">
                        <a:solidFill>
                          <a:schemeClr val="accent3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B</a:t>
                      </a:r>
                      <a:endParaRPr sz="1100">
                        <a:solidFill>
                          <a:schemeClr val="accent3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C</a:t>
                      </a:r>
                      <a:endParaRPr sz="1100">
                        <a:solidFill>
                          <a:schemeClr val="accent3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4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Yellow</a:t>
                      </a:r>
                      <a:endParaRPr sz="1100">
                        <a:solidFill>
                          <a:schemeClr val="accent3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10</a:t>
                      </a:r>
                      <a:endParaRPr sz="1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20</a:t>
                      </a:r>
                      <a:endParaRPr sz="1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7</a:t>
                      </a:r>
                      <a:endParaRPr sz="1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4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Blue</a:t>
                      </a:r>
                      <a:endParaRPr sz="1100">
                        <a:solidFill>
                          <a:schemeClr val="accent3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30</a:t>
                      </a:r>
                      <a:endParaRPr sz="1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15</a:t>
                      </a:r>
                      <a:endParaRPr sz="1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10</a:t>
                      </a:r>
                      <a:endParaRPr sz="1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41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accent3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Orange</a:t>
                      </a:r>
                      <a:endParaRPr sz="1100">
                        <a:solidFill>
                          <a:schemeClr val="accent3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5</a:t>
                      </a:r>
                      <a:endParaRPr sz="1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24</a:t>
                      </a:r>
                      <a:endParaRPr sz="1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News Cycle"/>
                          <a:ea typeface="News Cycle"/>
                          <a:cs typeface="News Cycle"/>
                          <a:sym typeface="News Cycle"/>
                        </a:rPr>
                        <a:t>16</a:t>
                      </a:r>
                      <a:endParaRPr sz="1800">
                        <a:solidFill>
                          <a:schemeClr val="lt1"/>
                        </a:solidFill>
                        <a:latin typeface="News Cycle"/>
                        <a:ea typeface="News Cycle"/>
                        <a:cs typeface="News Cycle"/>
                        <a:sym typeface="News Cycle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06" name="Google Shape;306;p2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0"/>
          <p:cNvSpPr/>
          <p:nvPr/>
        </p:nvSpPr>
        <p:spPr>
          <a:xfrm>
            <a:off x="457200" y="1063949"/>
            <a:ext cx="7148036" cy="3405167"/>
          </a:xfrm>
          <a:custGeom>
            <a:rect b="b" l="l" r="r" t="t"/>
            <a:pathLst>
              <a:path extrusionOk="0" h="136125" w="28575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0"/>
          <p:cNvSpPr txBox="1"/>
          <p:nvPr>
            <p:ph idx="4294967295" type="title"/>
          </p:nvPr>
        </p:nvSpPr>
        <p:spPr>
          <a:xfrm>
            <a:off x="457200" y="206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MAPS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13" name="Google Shape;313;p30"/>
          <p:cNvSpPr/>
          <p:nvPr/>
        </p:nvSpPr>
        <p:spPr>
          <a:xfrm>
            <a:off x="1881625" y="1715175"/>
            <a:ext cx="640800" cy="202500"/>
          </a:xfrm>
          <a:prstGeom prst="wedgeRectCallout">
            <a:avLst>
              <a:gd fmla="val -21428" name="adj1"/>
              <a:gd fmla="val 84287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rPr>
              <a:t>our office</a:t>
            </a:r>
            <a:endParaRPr sz="1000">
              <a:solidFill>
                <a:schemeClr val="accen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314" name="Google Shape;314;p3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315" name="Google Shape;315;p30"/>
          <p:cNvSpPr txBox="1"/>
          <p:nvPr>
            <p:ph idx="4294967295" type="body"/>
          </p:nvPr>
        </p:nvSpPr>
        <p:spPr>
          <a:xfrm>
            <a:off x="457200" y="4680775"/>
            <a:ext cx="7719300" cy="30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Find more maps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</p:txBody>
      </p:sp>
      <p:sp>
        <p:nvSpPr>
          <p:cNvPr id="316" name="Google Shape;316;p30"/>
          <p:cNvSpPr/>
          <p:nvPr/>
        </p:nvSpPr>
        <p:spPr>
          <a:xfrm rot="10800000">
            <a:off x="1007475" y="2109700"/>
            <a:ext cx="126900" cy="1098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30"/>
          <p:cNvSpPr/>
          <p:nvPr/>
        </p:nvSpPr>
        <p:spPr>
          <a:xfrm rot="10800000">
            <a:off x="2522425" y="3530375"/>
            <a:ext cx="126900" cy="1098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0"/>
          <p:cNvSpPr/>
          <p:nvPr/>
        </p:nvSpPr>
        <p:spPr>
          <a:xfrm rot="10800000">
            <a:off x="3404900" y="1917675"/>
            <a:ext cx="126900" cy="1098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30"/>
          <p:cNvSpPr/>
          <p:nvPr/>
        </p:nvSpPr>
        <p:spPr>
          <a:xfrm rot="10800000">
            <a:off x="5910625" y="2376675"/>
            <a:ext cx="126900" cy="1098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0"/>
          <p:cNvSpPr/>
          <p:nvPr/>
        </p:nvSpPr>
        <p:spPr>
          <a:xfrm rot="10800000">
            <a:off x="4047900" y="3818450"/>
            <a:ext cx="126900" cy="1098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0"/>
          <p:cNvSpPr/>
          <p:nvPr/>
        </p:nvSpPr>
        <p:spPr>
          <a:xfrm rot="10800000">
            <a:off x="6469075" y="3886300"/>
            <a:ext cx="126900" cy="1098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1"/>
          <p:cNvSpPr txBox="1"/>
          <p:nvPr>
            <p:ph idx="4294967295" type="ctrTitle"/>
          </p:nvPr>
        </p:nvSpPr>
        <p:spPr>
          <a:xfrm>
            <a:off x="457200" y="463025"/>
            <a:ext cx="4679100" cy="1159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89,526,124</a:t>
            </a:r>
            <a:endParaRPr sz="7200"/>
          </a:p>
        </p:txBody>
      </p:sp>
      <p:sp>
        <p:nvSpPr>
          <p:cNvPr id="327" name="Google Shape;327;p31"/>
          <p:cNvSpPr txBox="1"/>
          <p:nvPr>
            <p:ph idx="4294967295" type="subTitle"/>
          </p:nvPr>
        </p:nvSpPr>
        <p:spPr>
          <a:xfrm>
            <a:off x="457200" y="1719725"/>
            <a:ext cx="3199500" cy="784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328" name="Google Shape;328;p3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32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334" name="Google Shape;334;p3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35" name="Google Shape;335;p32"/>
          <p:cNvGrpSpPr/>
          <p:nvPr/>
        </p:nvGrpSpPr>
        <p:grpSpPr>
          <a:xfrm>
            <a:off x="457192" y="1714606"/>
            <a:ext cx="4083399" cy="731700"/>
            <a:chOff x="710674" y="1323164"/>
            <a:chExt cx="7300911" cy="731700"/>
          </a:xfrm>
        </p:grpSpPr>
        <p:sp>
          <p:nvSpPr>
            <p:cNvPr id="336" name="Google Shape;336;p32"/>
            <p:cNvSpPr txBox="1"/>
            <p:nvPr/>
          </p:nvSpPr>
          <p:spPr>
            <a:xfrm>
              <a:off x="710674" y="1373350"/>
              <a:ext cx="20043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4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Lorem </a:t>
              </a:r>
              <a:endParaRPr sz="3000">
                <a:solidFill>
                  <a:schemeClr val="accent4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337" name="Google Shape;337;p32"/>
            <p:cNvSpPr/>
            <p:nvPr/>
          </p:nvSpPr>
          <p:spPr>
            <a:xfrm>
              <a:off x="2789785" y="1323164"/>
              <a:ext cx="5221800" cy="7317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2"/>
            <p:cNvSpPr txBox="1"/>
            <p:nvPr/>
          </p:nvSpPr>
          <p:spPr>
            <a:xfrm>
              <a:off x="2914389" y="1407440"/>
              <a:ext cx="4765800" cy="57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Lorem ipsum dolor sit amet, consectetur adipiscing elit. Duis sit amet odio vel purus bibendum luctus.</a:t>
              </a:r>
              <a:endParaRPr sz="12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339" name="Google Shape;339;p32"/>
          <p:cNvGrpSpPr/>
          <p:nvPr/>
        </p:nvGrpSpPr>
        <p:grpSpPr>
          <a:xfrm>
            <a:off x="457194" y="2598966"/>
            <a:ext cx="3881212" cy="731700"/>
            <a:chOff x="710677" y="2207525"/>
            <a:chExt cx="6939410" cy="731700"/>
          </a:xfrm>
        </p:grpSpPr>
        <p:sp>
          <p:nvSpPr>
            <p:cNvPr id="340" name="Google Shape;340;p32"/>
            <p:cNvSpPr txBox="1"/>
            <p:nvPr/>
          </p:nvSpPr>
          <p:spPr>
            <a:xfrm>
              <a:off x="710677" y="2257725"/>
              <a:ext cx="20046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News Cycle"/>
                  <a:ea typeface="News Cycle"/>
                  <a:cs typeface="News Cycle"/>
                  <a:sym typeface="News Cycle"/>
                </a:rPr>
                <a:t>Ipsum</a:t>
              </a:r>
              <a:endParaRPr sz="3000">
                <a:solidFill>
                  <a:schemeClr val="accent3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2789787" y="2207525"/>
              <a:ext cx="4860300" cy="731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2"/>
            <p:cNvSpPr txBox="1"/>
            <p:nvPr/>
          </p:nvSpPr>
          <p:spPr>
            <a:xfrm>
              <a:off x="2914387" y="2414096"/>
              <a:ext cx="43731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Lorem ipsum dolor sit amet, consectetur adipiscing elit. Duis sit amet odio vel purus</a:t>
              </a:r>
              <a:r>
                <a:rPr lang="en" sz="12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 bibendum.</a:t>
              </a:r>
              <a:endParaRPr sz="12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343" name="Google Shape;343;p32"/>
          <p:cNvGrpSpPr/>
          <p:nvPr/>
        </p:nvGrpSpPr>
        <p:grpSpPr>
          <a:xfrm>
            <a:off x="482042" y="3480066"/>
            <a:ext cx="3653506" cy="731700"/>
            <a:chOff x="755105" y="3088625"/>
            <a:chExt cx="6532283" cy="731700"/>
          </a:xfrm>
        </p:grpSpPr>
        <p:sp>
          <p:nvSpPr>
            <p:cNvPr id="344" name="Google Shape;344;p32"/>
            <p:cNvSpPr txBox="1"/>
            <p:nvPr/>
          </p:nvSpPr>
          <p:spPr>
            <a:xfrm>
              <a:off x="755105" y="3138825"/>
              <a:ext cx="1959900" cy="62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2"/>
                  </a:solidFill>
                  <a:latin typeface="News Cycle"/>
                  <a:ea typeface="News Cycle"/>
                  <a:cs typeface="News Cycle"/>
                  <a:sym typeface="News Cycle"/>
                </a:rPr>
                <a:t>Dolor</a:t>
              </a:r>
              <a:endParaRPr sz="3000">
                <a:solidFill>
                  <a:schemeClr val="accent2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2789787" y="3088625"/>
              <a:ext cx="4497600" cy="7317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2"/>
            <p:cNvSpPr txBox="1"/>
            <p:nvPr/>
          </p:nvSpPr>
          <p:spPr>
            <a:xfrm>
              <a:off x="2914388" y="3295180"/>
              <a:ext cx="3849900" cy="3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Lorem ipsum dolor sit amet, consectetur adipiscing elit. Duis sit amet odio vel purus.</a:t>
              </a:r>
              <a:endParaRPr sz="12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3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52" name="Google Shape;352;p33"/>
          <p:cNvSpPr txBox="1"/>
          <p:nvPr>
            <p:ph idx="1" type="body"/>
          </p:nvPr>
        </p:nvSpPr>
        <p:spPr>
          <a:xfrm>
            <a:off x="457200" y="1421050"/>
            <a:ext cx="1411500" cy="127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/>
              <a:t>Yellow</a:t>
            </a:r>
            <a:endParaRPr b="1" sz="1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353" name="Google Shape;353;p33"/>
          <p:cNvSpPr txBox="1"/>
          <p:nvPr>
            <p:ph idx="2" type="body"/>
          </p:nvPr>
        </p:nvSpPr>
        <p:spPr>
          <a:xfrm>
            <a:off x="2038800" y="1421050"/>
            <a:ext cx="1411500" cy="127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/>
              <a:t>Blue</a:t>
            </a:r>
            <a:endParaRPr b="1" sz="1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354" name="Google Shape;354;p33"/>
          <p:cNvSpPr txBox="1"/>
          <p:nvPr>
            <p:ph idx="3" type="body"/>
          </p:nvPr>
        </p:nvSpPr>
        <p:spPr>
          <a:xfrm>
            <a:off x="3620400" y="1421050"/>
            <a:ext cx="1411500" cy="127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/>
              <a:t>Red</a:t>
            </a:r>
            <a:endParaRPr b="1" sz="1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55" name="Google Shape;355;p3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6" name="Google Shape;356;p33"/>
          <p:cNvSpPr txBox="1"/>
          <p:nvPr>
            <p:ph idx="1" type="body"/>
          </p:nvPr>
        </p:nvSpPr>
        <p:spPr>
          <a:xfrm>
            <a:off x="457200" y="2792650"/>
            <a:ext cx="1411500" cy="127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/>
              <a:t>Yellow</a:t>
            </a:r>
            <a:endParaRPr b="1" sz="1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gold, butter and ripe lemons. In the spectrum of visible light, yellow is found between green and orange.</a:t>
            </a:r>
            <a:endParaRPr sz="1100"/>
          </a:p>
        </p:txBody>
      </p:sp>
      <p:sp>
        <p:nvSpPr>
          <p:cNvPr id="357" name="Google Shape;357;p33"/>
          <p:cNvSpPr txBox="1"/>
          <p:nvPr>
            <p:ph idx="2" type="body"/>
          </p:nvPr>
        </p:nvSpPr>
        <p:spPr>
          <a:xfrm>
            <a:off x="2038800" y="2792650"/>
            <a:ext cx="1411500" cy="127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/>
              <a:t>Blue</a:t>
            </a:r>
            <a:endParaRPr b="1" sz="1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colour of the clear sky and the deep sea. It is located between violet and green on the optical spectrum.</a:t>
            </a:r>
            <a:endParaRPr sz="1100"/>
          </a:p>
        </p:txBody>
      </p:sp>
      <p:sp>
        <p:nvSpPr>
          <p:cNvPr id="358" name="Google Shape;358;p33"/>
          <p:cNvSpPr txBox="1"/>
          <p:nvPr>
            <p:ph idx="3" type="body"/>
          </p:nvPr>
        </p:nvSpPr>
        <p:spPr>
          <a:xfrm>
            <a:off x="3620400" y="2792650"/>
            <a:ext cx="1411500" cy="127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/>
              <a:t>Red</a:t>
            </a:r>
            <a:endParaRPr b="1" sz="1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100"/>
              <a:t>Is the color of blood, and because of this it has historically been associated with sacrifice, danger and courage. </a:t>
            </a:r>
            <a:endParaRPr sz="11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457200" y="0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457200" y="1173750"/>
            <a:ext cx="5417700" cy="71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/>
              <a:t>This project builds An “English Vocabulary &amp; Pronunciation Learning System”</a:t>
            </a:r>
            <a:endParaRPr sz="16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200"/>
          </a:p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6"/>
          <p:cNvSpPr txBox="1"/>
          <p:nvPr/>
        </p:nvSpPr>
        <p:spPr>
          <a:xfrm>
            <a:off x="457200" y="780150"/>
            <a:ext cx="484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 What is this project about? 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524050" y="3236175"/>
            <a:ext cx="484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The system allow people to check their pronunciation as well.</a:t>
            </a:r>
            <a:endParaRPr sz="22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384150" y="2123450"/>
            <a:ext cx="4844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The system can help people learn vocabularies with topics, take a lot of tests, and play games. </a:t>
            </a:r>
            <a:endParaRPr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34"/>
          <p:cNvSpPr txBox="1"/>
          <p:nvPr>
            <p:ph idx="1" type="body"/>
          </p:nvPr>
        </p:nvSpPr>
        <p:spPr>
          <a:xfrm>
            <a:off x="457200" y="4406300"/>
            <a:ext cx="6198600" cy="5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364" name="Google Shape;364;p3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5" name="Google Shape;365;p34" title="Gráfico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443900"/>
            <a:ext cx="6675725" cy="339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5"/>
          <p:cNvSpPr/>
          <p:nvPr/>
        </p:nvSpPr>
        <p:spPr>
          <a:xfrm>
            <a:off x="3649500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Place your screenshot here</a:t>
            </a:r>
            <a:endParaRPr sz="10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371" name="Google Shape;371;p3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372" name="Google Shape;372;p35"/>
          <p:cNvGrpSpPr/>
          <p:nvPr/>
        </p:nvGrpSpPr>
        <p:grpSpPr>
          <a:xfrm>
            <a:off x="3584802" y="465959"/>
            <a:ext cx="2736410" cy="4222433"/>
            <a:chOff x="2112475" y="238125"/>
            <a:chExt cx="3395050" cy="5238750"/>
          </a:xfrm>
        </p:grpSpPr>
        <p:sp>
          <p:nvSpPr>
            <p:cNvPr id="373" name="Google Shape;373;p35"/>
            <p:cNvSpPr/>
            <p:nvPr/>
          </p:nvSpPr>
          <p:spPr>
            <a:xfrm>
              <a:off x="2112475" y="238125"/>
              <a:ext cx="3395050" cy="5238750"/>
            </a:xfrm>
            <a:custGeom>
              <a:rect b="b" l="l" r="r" t="t"/>
              <a:pathLst>
                <a:path extrusionOk="0" h="209550" w="135802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5"/>
            <p:cNvSpPr/>
            <p:nvPr/>
          </p:nvSpPr>
          <p:spPr>
            <a:xfrm>
              <a:off x="3671350" y="5147100"/>
              <a:ext cx="279175" cy="179900"/>
            </a:xfrm>
            <a:custGeom>
              <a:rect b="b" l="l" r="r" t="t"/>
              <a:pathLst>
                <a:path extrusionOk="0" h="7196" w="11167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5"/>
            <p:cNvSpPr/>
            <p:nvPr/>
          </p:nvSpPr>
          <p:spPr>
            <a:xfrm>
              <a:off x="3650725" y="446100"/>
              <a:ext cx="54375" cy="54350"/>
            </a:xfrm>
            <a:custGeom>
              <a:rect b="b" l="l" r="r" t="t"/>
              <a:pathLst>
                <a:path extrusionOk="0" h="2174" w="2175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5"/>
            <p:cNvSpPr/>
            <p:nvPr/>
          </p:nvSpPr>
          <p:spPr>
            <a:xfrm>
              <a:off x="3761275" y="423600"/>
              <a:ext cx="99325" cy="99325"/>
            </a:xfrm>
            <a:custGeom>
              <a:rect b="b" l="l" r="r" t="t"/>
              <a:pathLst>
                <a:path extrusionOk="0" h="3973" w="3973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7" name="Google Shape;377;p35"/>
          <p:cNvSpPr txBox="1"/>
          <p:nvPr>
            <p:ph idx="4294967295" type="body"/>
          </p:nvPr>
        </p:nvSpPr>
        <p:spPr>
          <a:xfrm>
            <a:off x="457200" y="444300"/>
            <a:ext cx="2545800" cy="425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1"/>
                </a:solidFill>
              </a:rPr>
              <a:t>TABLET</a:t>
            </a:r>
            <a:r>
              <a:rPr lang="en" sz="3600">
                <a:solidFill>
                  <a:schemeClr val="accent1"/>
                </a:solidFill>
              </a:rPr>
              <a:t> PROJECT</a:t>
            </a:r>
            <a:endParaRPr sz="36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36"/>
          <p:cNvSpPr/>
          <p:nvPr/>
        </p:nvSpPr>
        <p:spPr>
          <a:xfrm>
            <a:off x="3110550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rPr>
              <a:t>Place your screenshot here</a:t>
            </a:r>
            <a:endParaRPr sz="1000">
              <a:solidFill>
                <a:schemeClr val="dk2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383" name="Google Shape;383;p3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384" name="Google Shape;384;p36"/>
          <p:cNvGrpSpPr/>
          <p:nvPr/>
        </p:nvGrpSpPr>
        <p:grpSpPr>
          <a:xfrm>
            <a:off x="2605699" y="1241129"/>
            <a:ext cx="4542205" cy="2661224"/>
            <a:chOff x="1177450" y="241631"/>
            <a:chExt cx="6173152" cy="3616776"/>
          </a:xfrm>
        </p:grpSpPr>
        <p:sp>
          <p:nvSpPr>
            <p:cNvPr id="385" name="Google Shape;385;p36"/>
            <p:cNvSpPr/>
            <p:nvPr/>
          </p:nvSpPr>
          <p:spPr>
            <a:xfrm>
              <a:off x="1682275" y="241631"/>
              <a:ext cx="5161606" cy="3454973"/>
            </a:xfrm>
            <a:custGeom>
              <a:rect b="b" l="l" r="r" t="t"/>
              <a:pathLst>
                <a:path extrusionOk="0" h="3454973" w="5161606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36"/>
            <p:cNvSpPr/>
            <p:nvPr/>
          </p:nvSpPr>
          <p:spPr>
            <a:xfrm>
              <a:off x="1177450" y="3763229"/>
              <a:ext cx="6173152" cy="95178"/>
            </a:xfrm>
            <a:custGeom>
              <a:rect b="b" l="l" r="r" t="t"/>
              <a:pathLst>
                <a:path extrusionOk="0" h="95178" w="6173152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7" name="Google Shape;387;p36"/>
            <p:cNvSpPr/>
            <p:nvPr/>
          </p:nvSpPr>
          <p:spPr>
            <a:xfrm>
              <a:off x="1177450" y="3687086"/>
              <a:ext cx="6172200" cy="76142"/>
            </a:xfrm>
            <a:custGeom>
              <a:rect b="b" l="l" r="r" t="t"/>
              <a:pathLst>
                <a:path extrusionOk="0" h="76142" w="617220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8" name="Google Shape;388;p36"/>
            <p:cNvSpPr/>
            <p:nvPr/>
          </p:nvSpPr>
          <p:spPr>
            <a:xfrm>
              <a:off x="3806350" y="3687086"/>
              <a:ext cx="903922" cy="47589"/>
            </a:xfrm>
            <a:custGeom>
              <a:rect b="b" l="l" r="r" t="t"/>
              <a:pathLst>
                <a:path extrusionOk="0" h="47589" w="903922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9" name="Google Shape;389;p36"/>
          <p:cNvSpPr txBox="1"/>
          <p:nvPr>
            <p:ph idx="4294967295" type="body"/>
          </p:nvPr>
        </p:nvSpPr>
        <p:spPr>
          <a:xfrm>
            <a:off x="457200" y="444300"/>
            <a:ext cx="1917300" cy="4254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1"/>
                </a:solidFill>
              </a:rPr>
              <a:t>DESKTOP</a:t>
            </a:r>
            <a:r>
              <a:rPr lang="en" sz="3600">
                <a:solidFill>
                  <a:schemeClr val="accent1"/>
                </a:solidFill>
              </a:rPr>
              <a:t> PROJECT</a:t>
            </a:r>
            <a:endParaRPr sz="36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7"/>
          <p:cNvSpPr txBox="1"/>
          <p:nvPr>
            <p:ph idx="4294967295" type="ctrTitle"/>
          </p:nvPr>
        </p:nvSpPr>
        <p:spPr>
          <a:xfrm>
            <a:off x="457200" y="1430675"/>
            <a:ext cx="2311200" cy="995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THANKS</a:t>
            </a:r>
            <a:r>
              <a:rPr lang="en" sz="5200"/>
              <a:t>!</a:t>
            </a:r>
            <a:endParaRPr sz="5200"/>
          </a:p>
        </p:txBody>
      </p:sp>
      <p:sp>
        <p:nvSpPr>
          <p:cNvPr id="395" name="Google Shape;395;p37"/>
          <p:cNvSpPr txBox="1"/>
          <p:nvPr>
            <p:ph idx="4294967295" type="subTitle"/>
          </p:nvPr>
        </p:nvSpPr>
        <p:spPr>
          <a:xfrm>
            <a:off x="457200" y="2460128"/>
            <a:ext cx="2080500" cy="125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3"/>
                </a:solidFill>
              </a:rPr>
              <a:t>Any questions?</a:t>
            </a:r>
            <a:endParaRPr b="1" sz="14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You can find me at:</a:t>
            </a:r>
            <a:endParaRPr sz="1400"/>
          </a:p>
          <a:p>
            <a:pPr indent="-180340" lvl="0" marL="228600" rtl="0" algn="l">
              <a:spcBef>
                <a:spcPts val="600"/>
              </a:spcBef>
              <a:spcAft>
                <a:spcPts val="0"/>
              </a:spcAft>
              <a:buSzPts val="1400"/>
              <a:buChar char="╸"/>
            </a:pPr>
            <a:r>
              <a:rPr lang="en" sz="1400"/>
              <a:t>@username</a:t>
            </a:r>
            <a:endParaRPr sz="1400"/>
          </a:p>
          <a:p>
            <a:pPr indent="-180340" lvl="0" marL="228600" rtl="0" algn="l">
              <a:spcBef>
                <a:spcPts val="0"/>
              </a:spcBef>
              <a:spcAft>
                <a:spcPts val="0"/>
              </a:spcAft>
              <a:buSzPts val="1400"/>
              <a:buChar char="╸"/>
            </a:pPr>
            <a:r>
              <a:rPr lang="en" sz="1400"/>
              <a:t>user@mail.me</a:t>
            </a:r>
            <a:endParaRPr sz="1400"/>
          </a:p>
        </p:txBody>
      </p:sp>
      <p:sp>
        <p:nvSpPr>
          <p:cNvPr id="396" name="Google Shape;396;p3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8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02" name="Google Shape;402;p38"/>
          <p:cNvSpPr txBox="1"/>
          <p:nvPr>
            <p:ph idx="1" type="body"/>
          </p:nvPr>
        </p:nvSpPr>
        <p:spPr>
          <a:xfrm>
            <a:off x="457200" y="1421049"/>
            <a:ext cx="4574700" cy="3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╸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╸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403" name="Google Shape;403;p3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9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409" name="Google Shape;409;p39"/>
          <p:cNvSpPr txBox="1"/>
          <p:nvPr>
            <p:ph idx="1" type="body"/>
          </p:nvPr>
        </p:nvSpPr>
        <p:spPr>
          <a:xfrm>
            <a:off x="457200" y="1421049"/>
            <a:ext cx="4574700" cy="3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╸"/>
            </a:pPr>
            <a:r>
              <a:rPr lang="en" sz="1800"/>
              <a:t>Titles: News Cycle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╸"/>
            </a:pPr>
            <a:r>
              <a:rPr lang="en" sz="1800"/>
              <a:t>Body copy: </a:t>
            </a:r>
            <a:r>
              <a:rPr lang="en" sz="1800"/>
              <a:t>News Cycle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https://www.fontsquirrel.com/fonts/news-cycle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410" name="Google Shape;410;p39"/>
          <p:cNvSpPr txBox="1"/>
          <p:nvPr/>
        </p:nvSpPr>
        <p:spPr>
          <a:xfrm>
            <a:off x="457200" y="3915400"/>
            <a:ext cx="3777300" cy="53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3"/>
                </a:solidFill>
                <a:latin typeface="News Cycle"/>
                <a:ea typeface="News Cycle"/>
                <a:cs typeface="News Cycle"/>
                <a:sym typeface="News Cycle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accent3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accent3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3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411" name="Google Shape;411;p3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6" name="Google Shape;416;p40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417" name="Google Shape;417;p40"/>
            <p:cNvSpPr/>
            <p:nvPr/>
          </p:nvSpPr>
          <p:spPr>
            <a:xfrm>
              <a:off x="623125" y="313625"/>
              <a:ext cx="375100" cy="462750"/>
            </a:xfrm>
            <a:custGeom>
              <a:rect b="b" l="l" r="r" t="t"/>
              <a:pathLst>
                <a:path extrusionOk="0" fill="none" h="18510" w="15004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0"/>
            <p:cNvSpPr/>
            <p:nvPr/>
          </p:nvSpPr>
          <p:spPr>
            <a:xfrm>
              <a:off x="590250" y="2697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0"/>
            <p:cNvSpPr/>
            <p:nvPr/>
          </p:nvSpPr>
          <p:spPr>
            <a:xfrm>
              <a:off x="796650" y="274025"/>
              <a:ext cx="45100" cy="45100"/>
            </a:xfrm>
            <a:custGeom>
              <a:rect b="b" l="l" r="r" t="t"/>
              <a:pathLst>
                <a:path extrusionOk="0" fill="none" h="1804" w="1804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0"/>
            <p:cNvSpPr/>
            <p:nvPr/>
          </p:nvSpPr>
          <p:spPr>
            <a:xfrm>
              <a:off x="713850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0"/>
            <p:cNvSpPr/>
            <p:nvPr/>
          </p:nvSpPr>
          <p:spPr>
            <a:xfrm>
              <a:off x="631050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0"/>
            <p:cNvSpPr/>
            <p:nvPr/>
          </p:nvSpPr>
          <p:spPr>
            <a:xfrm>
              <a:off x="649925" y="590050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0"/>
            <p:cNvSpPr/>
            <p:nvPr/>
          </p:nvSpPr>
          <p:spPr>
            <a:xfrm>
              <a:off x="649925" y="5346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0"/>
            <p:cNvSpPr/>
            <p:nvPr/>
          </p:nvSpPr>
          <p:spPr>
            <a:xfrm>
              <a:off x="649925" y="4798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0"/>
            <p:cNvSpPr/>
            <p:nvPr/>
          </p:nvSpPr>
          <p:spPr>
            <a:xfrm>
              <a:off x="649925" y="4244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0"/>
            <p:cNvSpPr/>
            <p:nvPr/>
          </p:nvSpPr>
          <p:spPr>
            <a:xfrm>
              <a:off x="879475" y="274025"/>
              <a:ext cx="45075" cy="45100"/>
            </a:xfrm>
            <a:custGeom>
              <a:rect b="b" l="l" r="r" t="t"/>
              <a:pathLst>
                <a:path extrusionOk="0" fill="none" h="1804" w="1803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40"/>
            <p:cNvSpPr/>
            <p:nvPr/>
          </p:nvSpPr>
          <p:spPr>
            <a:xfrm>
              <a:off x="6548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40"/>
            <p:cNvSpPr/>
            <p:nvPr/>
          </p:nvSpPr>
          <p:spPr>
            <a:xfrm>
              <a:off x="7376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40"/>
            <p:cNvSpPr/>
            <p:nvPr/>
          </p:nvSpPr>
          <p:spPr>
            <a:xfrm>
              <a:off x="820400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40"/>
            <p:cNvSpPr/>
            <p:nvPr/>
          </p:nvSpPr>
          <p:spPr>
            <a:xfrm>
              <a:off x="903225" y="244200"/>
              <a:ext cx="25" cy="51175"/>
            </a:xfrm>
            <a:custGeom>
              <a:rect b="b" l="l" r="r" t="t"/>
              <a:pathLst>
                <a:path extrusionOk="0" fill="none" h="2047" w="1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1" name="Google Shape;431;p40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432" name="Google Shape;432;p40"/>
            <p:cNvSpPr/>
            <p:nvPr/>
          </p:nvSpPr>
          <p:spPr>
            <a:xfrm>
              <a:off x="1247825" y="322750"/>
              <a:ext cx="443300" cy="369000"/>
            </a:xfrm>
            <a:custGeom>
              <a:rect b="b" l="l" r="r" t="t"/>
              <a:pathLst>
                <a:path extrusionOk="0" fill="none" h="14760" w="17732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40"/>
            <p:cNvSpPr/>
            <p:nvPr/>
          </p:nvSpPr>
          <p:spPr>
            <a:xfrm>
              <a:off x="1398225" y="386675"/>
              <a:ext cx="142500" cy="25"/>
            </a:xfrm>
            <a:custGeom>
              <a:rect b="b" l="l" r="r" t="t"/>
              <a:pathLst>
                <a:path extrusionOk="0" fill="none" h="1" w="570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40"/>
            <p:cNvSpPr/>
            <p:nvPr/>
          </p:nvSpPr>
          <p:spPr>
            <a:xfrm>
              <a:off x="1370225" y="450000"/>
              <a:ext cx="198500" cy="197900"/>
            </a:xfrm>
            <a:custGeom>
              <a:rect b="b" l="l" r="r" t="t"/>
              <a:pathLst>
                <a:path extrusionOk="0" fill="none" h="7916" w="794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40"/>
            <p:cNvSpPr/>
            <p:nvPr/>
          </p:nvSpPr>
          <p:spPr>
            <a:xfrm>
              <a:off x="1403100" y="482875"/>
              <a:ext cx="132750" cy="132150"/>
            </a:xfrm>
            <a:custGeom>
              <a:rect b="b" l="l" r="r" t="t"/>
              <a:pathLst>
                <a:path extrusionOk="0" fill="none" h="5286" w="531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40"/>
            <p:cNvSpPr/>
            <p:nvPr/>
          </p:nvSpPr>
          <p:spPr>
            <a:xfrm>
              <a:off x="1588800" y="435400"/>
              <a:ext cx="66400" cy="43850"/>
            </a:xfrm>
            <a:custGeom>
              <a:rect b="b" l="l" r="r" t="t"/>
              <a:pathLst>
                <a:path extrusionOk="0" fill="none" h="1754" w="2656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7" name="Google Shape;437;p40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438" name="Google Shape;438;p40"/>
            <p:cNvSpPr/>
            <p:nvPr/>
          </p:nvSpPr>
          <p:spPr>
            <a:xfrm>
              <a:off x="1929775" y="320925"/>
              <a:ext cx="423800" cy="372650"/>
            </a:xfrm>
            <a:custGeom>
              <a:rect b="b" l="l" r="r" t="t"/>
              <a:pathLst>
                <a:path extrusionOk="0" fill="none" h="14906" w="16952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0"/>
            <p:cNvSpPr/>
            <p:nvPr/>
          </p:nvSpPr>
          <p:spPr>
            <a:xfrm>
              <a:off x="1954125" y="345275"/>
              <a:ext cx="375100" cy="323950"/>
            </a:xfrm>
            <a:custGeom>
              <a:rect b="b" l="l" r="r" t="t"/>
              <a:pathLst>
                <a:path extrusionOk="0" fill="none" h="12958" w="15004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0"/>
            <p:cNvSpPr/>
            <p:nvPr/>
          </p:nvSpPr>
          <p:spPr>
            <a:xfrm>
              <a:off x="2162375" y="534625"/>
              <a:ext cx="146750" cy="113275"/>
            </a:xfrm>
            <a:custGeom>
              <a:rect b="b" l="l" r="r" t="t"/>
              <a:pathLst>
                <a:path extrusionOk="0" fill="none" h="4531" w="587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0"/>
            <p:cNvSpPr/>
            <p:nvPr/>
          </p:nvSpPr>
          <p:spPr>
            <a:xfrm>
              <a:off x="1974225" y="468875"/>
              <a:ext cx="232600" cy="179025"/>
            </a:xfrm>
            <a:custGeom>
              <a:rect b="b" l="l" r="r" t="t"/>
              <a:pathLst>
                <a:path extrusionOk="0" fill="none" h="7161" w="9304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0"/>
            <p:cNvSpPr/>
            <p:nvPr/>
          </p:nvSpPr>
          <p:spPr>
            <a:xfrm>
              <a:off x="2169675" y="396425"/>
              <a:ext cx="97450" cy="97450"/>
            </a:xfrm>
            <a:custGeom>
              <a:rect b="b" l="l" r="r" t="t"/>
              <a:pathLst>
                <a:path extrusionOk="0" fill="none" h="3898" w="3898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3" name="Google Shape;443;p40"/>
          <p:cNvSpPr/>
          <p:nvPr/>
        </p:nvSpPr>
        <p:spPr>
          <a:xfrm>
            <a:off x="2071920" y="386254"/>
            <a:ext cx="291717" cy="335738"/>
          </a:xfrm>
          <a:custGeom>
            <a:rect b="b" l="l" r="r" t="t"/>
            <a:pathLst>
              <a:path extrusionOk="0" fill="none" h="15978" w="13883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40"/>
          <p:cNvSpPr/>
          <p:nvPr/>
        </p:nvSpPr>
        <p:spPr>
          <a:xfrm>
            <a:off x="2656888" y="387284"/>
            <a:ext cx="251793" cy="333678"/>
          </a:xfrm>
          <a:custGeom>
            <a:rect b="b" l="l" r="r" t="t"/>
            <a:pathLst>
              <a:path extrusionOk="0" fill="none" h="15880" w="11983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45" name="Google Shape;445;p40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446" name="Google Shape;446;p40"/>
            <p:cNvSpPr/>
            <p:nvPr/>
          </p:nvSpPr>
          <p:spPr>
            <a:xfrm>
              <a:off x="4659350" y="328825"/>
              <a:ext cx="371450" cy="96850"/>
            </a:xfrm>
            <a:custGeom>
              <a:rect b="b" l="l" r="r" t="t"/>
              <a:pathLst>
                <a:path extrusionOk="0" fill="none" h="3874" w="14858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0"/>
            <p:cNvSpPr/>
            <p:nvPr/>
          </p:nvSpPr>
          <p:spPr>
            <a:xfrm>
              <a:off x="4630125" y="452425"/>
              <a:ext cx="371450" cy="96850"/>
            </a:xfrm>
            <a:custGeom>
              <a:rect b="b" l="l" r="r" t="t"/>
              <a:pathLst>
                <a:path extrusionOk="0" fill="none" h="3874" w="14858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40"/>
            <p:cNvSpPr/>
            <p:nvPr/>
          </p:nvSpPr>
          <p:spPr>
            <a:xfrm>
              <a:off x="4808525" y="278900"/>
              <a:ext cx="43875" cy="49950"/>
            </a:xfrm>
            <a:custGeom>
              <a:rect b="b" l="l" r="r" t="t"/>
              <a:pathLst>
                <a:path extrusionOk="0" fill="none" h="1998" w="1755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0"/>
            <p:cNvSpPr/>
            <p:nvPr/>
          </p:nvSpPr>
          <p:spPr>
            <a:xfrm>
              <a:off x="4808525" y="549250"/>
              <a:ext cx="43875" cy="186325"/>
            </a:xfrm>
            <a:custGeom>
              <a:rect b="b" l="l" r="r" t="t"/>
              <a:pathLst>
                <a:path extrusionOk="0" fill="none" h="7453" w="1755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0" name="Google Shape;450;p40"/>
          <p:cNvSpPr/>
          <p:nvPr/>
        </p:nvSpPr>
        <p:spPr>
          <a:xfrm>
            <a:off x="4284851" y="385750"/>
            <a:ext cx="385895" cy="336746"/>
          </a:xfrm>
          <a:custGeom>
            <a:rect b="b" l="l" r="r" t="t"/>
            <a:pathLst>
              <a:path extrusionOk="0" fill="none" h="16026" w="18365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1" name="Google Shape;451;p40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452" name="Google Shape;452;p40"/>
            <p:cNvSpPr/>
            <p:nvPr/>
          </p:nvSpPr>
          <p:spPr>
            <a:xfrm>
              <a:off x="596350" y="953550"/>
              <a:ext cx="387250" cy="473100"/>
            </a:xfrm>
            <a:custGeom>
              <a:rect b="b" l="l" r="r" t="t"/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0"/>
            <p:cNvSpPr/>
            <p:nvPr/>
          </p:nvSpPr>
          <p:spPr>
            <a:xfrm>
              <a:off x="626775" y="9291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0"/>
            <p:cNvSpPr/>
            <p:nvPr/>
          </p:nvSpPr>
          <p:spPr>
            <a:xfrm>
              <a:off x="688900" y="1256150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0"/>
            <p:cNvSpPr/>
            <p:nvPr/>
          </p:nvSpPr>
          <p:spPr>
            <a:xfrm>
              <a:off x="688900" y="1201350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0"/>
            <p:cNvSpPr/>
            <p:nvPr/>
          </p:nvSpPr>
          <p:spPr>
            <a:xfrm>
              <a:off x="688900" y="1145950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0"/>
            <p:cNvSpPr/>
            <p:nvPr/>
          </p:nvSpPr>
          <p:spPr>
            <a:xfrm>
              <a:off x="688900" y="1090525"/>
              <a:ext cx="255750" cy="25"/>
            </a:xfrm>
            <a:custGeom>
              <a:rect b="b" l="l" r="r" t="t"/>
              <a:pathLst>
                <a:path extrusionOk="0" fill="none" h="1" w="1023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40"/>
            <p:cNvSpPr/>
            <p:nvPr/>
          </p:nvSpPr>
          <p:spPr>
            <a:xfrm>
              <a:off x="920250" y="929175"/>
              <a:ext cx="84050" cy="84050"/>
            </a:xfrm>
            <a:custGeom>
              <a:rect b="b" l="l" r="r" t="t"/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" name="Google Shape;459;p40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460" name="Google Shape;460;p40"/>
            <p:cNvSpPr/>
            <p:nvPr/>
          </p:nvSpPr>
          <p:spPr>
            <a:xfrm>
              <a:off x="1934025" y="1303650"/>
              <a:ext cx="207650" cy="53600"/>
            </a:xfrm>
            <a:custGeom>
              <a:rect b="b" l="l" r="r" t="t"/>
              <a:pathLst>
                <a:path extrusionOk="0" fill="none" h="2144" w="830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40"/>
            <p:cNvSpPr/>
            <p:nvPr/>
          </p:nvSpPr>
          <p:spPr>
            <a:xfrm>
              <a:off x="2141650" y="1303650"/>
              <a:ext cx="207675" cy="53600"/>
            </a:xfrm>
            <a:custGeom>
              <a:rect b="b" l="l" r="r" t="t"/>
              <a:pathLst>
                <a:path extrusionOk="0" fill="none" h="2144" w="8307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0"/>
            <p:cNvSpPr/>
            <p:nvPr/>
          </p:nvSpPr>
          <p:spPr>
            <a:xfrm>
              <a:off x="1934025" y="1001650"/>
              <a:ext cx="207650" cy="331250"/>
            </a:xfrm>
            <a:custGeom>
              <a:rect b="b" l="l" r="r" t="t"/>
              <a:pathLst>
                <a:path extrusionOk="0" fill="none" h="13250" w="8306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0"/>
            <p:cNvSpPr/>
            <p:nvPr/>
          </p:nvSpPr>
          <p:spPr>
            <a:xfrm>
              <a:off x="2141650" y="1001650"/>
              <a:ext cx="207675" cy="331250"/>
            </a:xfrm>
            <a:custGeom>
              <a:rect b="b" l="l" r="r" t="t"/>
              <a:pathLst>
                <a:path extrusionOk="0" fill="none" h="13250" w="8307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4" name="Google Shape;464;p40"/>
          <p:cNvSpPr/>
          <p:nvPr/>
        </p:nvSpPr>
        <p:spPr>
          <a:xfrm>
            <a:off x="2042249" y="944598"/>
            <a:ext cx="351077" cy="349039"/>
          </a:xfrm>
          <a:custGeom>
            <a:rect b="b" l="l" r="r" t="t"/>
            <a:pathLst>
              <a:path extrusionOk="0" fill="none" h="16611" w="16708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40"/>
          <p:cNvSpPr/>
          <p:nvPr/>
        </p:nvSpPr>
        <p:spPr>
          <a:xfrm>
            <a:off x="2607759" y="961997"/>
            <a:ext cx="350068" cy="314242"/>
          </a:xfrm>
          <a:custGeom>
            <a:rect b="b" l="l" r="r" t="t"/>
            <a:pathLst>
              <a:path extrusionOk="0" fill="none" h="14955" w="1666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40"/>
          <p:cNvSpPr/>
          <p:nvPr/>
        </p:nvSpPr>
        <p:spPr>
          <a:xfrm>
            <a:off x="3177871" y="964561"/>
            <a:ext cx="339835" cy="309115"/>
          </a:xfrm>
          <a:custGeom>
            <a:rect b="b" l="l" r="r" t="t"/>
            <a:pathLst>
              <a:path extrusionOk="0" fill="none" h="14711" w="16173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40"/>
          <p:cNvSpPr/>
          <p:nvPr/>
        </p:nvSpPr>
        <p:spPr>
          <a:xfrm>
            <a:off x="3754139" y="967629"/>
            <a:ext cx="317310" cy="302979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8" name="Google Shape;468;p40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469" name="Google Shape;469;p40"/>
            <p:cNvSpPr/>
            <p:nvPr/>
          </p:nvSpPr>
          <p:spPr>
            <a:xfrm>
              <a:off x="5325450" y="997975"/>
              <a:ext cx="151650" cy="154700"/>
            </a:xfrm>
            <a:custGeom>
              <a:rect b="b" l="l" r="r" t="t"/>
              <a:pathLst>
                <a:path extrusionOk="0" fill="none" h="6188" w="6066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0"/>
            <p:cNvSpPr/>
            <p:nvPr/>
          </p:nvSpPr>
          <p:spPr>
            <a:xfrm>
              <a:off x="5294400" y="974850"/>
              <a:ext cx="416500" cy="417100"/>
            </a:xfrm>
            <a:custGeom>
              <a:rect b="b" l="l" r="r" t="t"/>
              <a:pathLst>
                <a:path extrusionOk="0" fill="none" h="16684" w="1666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" name="Google Shape;471;p40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472" name="Google Shape;472;p40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0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4" name="Google Shape;474;p40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475" name="Google Shape;475;p40"/>
            <p:cNvSpPr/>
            <p:nvPr/>
          </p:nvSpPr>
          <p:spPr>
            <a:xfrm>
              <a:off x="564675" y="1700625"/>
              <a:ext cx="465200" cy="29250"/>
            </a:xfrm>
            <a:custGeom>
              <a:rect b="b" l="l" r="r" t="t"/>
              <a:pathLst>
                <a:path extrusionOk="0" fill="none" h="1170" w="18608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0"/>
            <p:cNvSpPr/>
            <p:nvPr/>
          </p:nvSpPr>
          <p:spPr>
            <a:xfrm>
              <a:off x="564675" y="1732300"/>
              <a:ext cx="465200" cy="272175"/>
            </a:xfrm>
            <a:custGeom>
              <a:rect b="b" l="l" r="r" t="t"/>
              <a:pathLst>
                <a:path extrusionOk="0" fill="none" h="10887" w="18608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0"/>
            <p:cNvSpPr/>
            <p:nvPr/>
          </p:nvSpPr>
          <p:spPr>
            <a:xfrm>
              <a:off x="572600" y="2014200"/>
              <a:ext cx="449375" cy="625"/>
            </a:xfrm>
            <a:custGeom>
              <a:rect b="b" l="l" r="r" t="t"/>
              <a:pathLst>
                <a:path extrusionOk="0" fill="none" h="25" w="17975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" name="Google Shape;478;p40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479" name="Google Shape;479;p40"/>
            <p:cNvSpPr/>
            <p:nvPr/>
          </p:nvSpPr>
          <p:spPr>
            <a:xfrm>
              <a:off x="1236875" y="1623900"/>
              <a:ext cx="465200" cy="445125"/>
            </a:xfrm>
            <a:custGeom>
              <a:rect b="b" l="l" r="r" t="t"/>
              <a:pathLst>
                <a:path extrusionOk="0" fill="none" h="17805" w="18608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0"/>
            <p:cNvSpPr/>
            <p:nvPr/>
          </p:nvSpPr>
          <p:spPr>
            <a:xfrm>
              <a:off x="1244800" y="2078750"/>
              <a:ext cx="449375" cy="625"/>
            </a:xfrm>
            <a:custGeom>
              <a:rect b="b" l="l" r="r" t="t"/>
              <a:pathLst>
                <a:path extrusionOk="0" fill="none" h="25" w="17975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0"/>
            <p:cNvSpPr/>
            <p:nvPr/>
          </p:nvSpPr>
          <p:spPr>
            <a:xfrm>
              <a:off x="1236875" y="1791950"/>
              <a:ext cx="465200" cy="171725"/>
            </a:xfrm>
            <a:custGeom>
              <a:rect b="b" l="l" r="r" t="t"/>
              <a:pathLst>
                <a:path extrusionOk="0" fill="none" h="6869" w="18608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0"/>
            <p:cNvSpPr/>
            <p:nvPr/>
          </p:nvSpPr>
          <p:spPr>
            <a:xfrm>
              <a:off x="1330025" y="1750550"/>
              <a:ext cx="278900" cy="110850"/>
            </a:xfrm>
            <a:custGeom>
              <a:rect b="b" l="l" r="r" t="t"/>
              <a:pathLst>
                <a:path extrusionOk="0" fill="none" h="4434" w="11156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0"/>
            <p:cNvSpPr/>
            <p:nvPr/>
          </p:nvSpPr>
          <p:spPr>
            <a:xfrm>
              <a:off x="1402500" y="1810225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0"/>
            <p:cNvSpPr/>
            <p:nvPr/>
          </p:nvSpPr>
          <p:spPr>
            <a:xfrm>
              <a:off x="1402500" y="1844325"/>
              <a:ext cx="133975" cy="25"/>
            </a:xfrm>
            <a:custGeom>
              <a:rect b="b" l="l" r="r" t="t"/>
              <a:pathLst>
                <a:path extrusionOk="0" fill="none" h="1" w="5359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0"/>
            <p:cNvSpPr/>
            <p:nvPr/>
          </p:nvSpPr>
          <p:spPr>
            <a:xfrm>
              <a:off x="1402500" y="1878425"/>
              <a:ext cx="85250" cy="25"/>
            </a:xfrm>
            <a:custGeom>
              <a:rect b="b" l="l" r="r" t="t"/>
              <a:pathLst>
                <a:path extrusionOk="0" fill="none" h="1" w="341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" name="Google Shape;486;p40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487" name="Google Shape;487;p40"/>
            <p:cNvSpPr/>
            <p:nvPr/>
          </p:nvSpPr>
          <p:spPr>
            <a:xfrm>
              <a:off x="2209250" y="1633650"/>
              <a:ext cx="150425" cy="150425"/>
            </a:xfrm>
            <a:custGeom>
              <a:rect b="b" l="l" r="r" t="t"/>
              <a:pathLst>
                <a:path extrusionOk="0" fill="none" h="6017" w="6017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0"/>
            <p:cNvSpPr/>
            <p:nvPr/>
          </p:nvSpPr>
          <p:spPr>
            <a:xfrm>
              <a:off x="2019900" y="1757250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0"/>
            <p:cNvSpPr/>
            <p:nvPr/>
          </p:nvSpPr>
          <p:spPr>
            <a:xfrm>
              <a:off x="1923675" y="1681150"/>
              <a:ext cx="388500" cy="388475"/>
            </a:xfrm>
            <a:custGeom>
              <a:rect b="b" l="l" r="r" t="t"/>
              <a:pathLst>
                <a:path extrusionOk="0" fill="none" h="15539" w="1554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0"/>
            <p:cNvSpPr/>
            <p:nvPr/>
          </p:nvSpPr>
          <p:spPr>
            <a:xfrm>
              <a:off x="1974225" y="1711575"/>
              <a:ext cx="261825" cy="261850"/>
            </a:xfrm>
            <a:custGeom>
              <a:rect b="b" l="l" r="r" t="t"/>
              <a:pathLst>
                <a:path extrusionOk="0" fill="none" h="10474" w="10473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0"/>
            <p:cNvSpPr/>
            <p:nvPr/>
          </p:nvSpPr>
          <p:spPr>
            <a:xfrm>
              <a:off x="1934650" y="2014200"/>
              <a:ext cx="44475" cy="44475"/>
            </a:xfrm>
            <a:custGeom>
              <a:rect b="b" l="l" r="r" t="t"/>
              <a:pathLst>
                <a:path extrusionOk="0" fill="none" h="1779" w="1779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0"/>
            <p:cNvSpPr/>
            <p:nvPr/>
          </p:nvSpPr>
          <p:spPr>
            <a:xfrm>
              <a:off x="1944375" y="1947225"/>
              <a:ext cx="101725" cy="101700"/>
            </a:xfrm>
            <a:custGeom>
              <a:rect b="b" l="l" r="r" t="t"/>
              <a:pathLst>
                <a:path extrusionOk="0" fill="none" h="4068" w="4069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" name="Google Shape;493;p40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494" name="Google Shape;494;p40"/>
            <p:cNvSpPr/>
            <p:nvPr/>
          </p:nvSpPr>
          <p:spPr>
            <a:xfrm>
              <a:off x="2594050" y="1883300"/>
              <a:ext cx="188175" cy="188150"/>
            </a:xfrm>
            <a:custGeom>
              <a:rect b="b" l="l" r="r" t="t"/>
              <a:pathLst>
                <a:path extrusionOk="0" fill="none" h="7526" w="7527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0"/>
            <p:cNvSpPr/>
            <p:nvPr/>
          </p:nvSpPr>
          <p:spPr>
            <a:xfrm>
              <a:off x="2857700" y="1631825"/>
              <a:ext cx="175975" cy="176000"/>
            </a:xfrm>
            <a:custGeom>
              <a:rect b="b" l="l" r="r" t="t"/>
              <a:pathLst>
                <a:path extrusionOk="0" fill="none" h="7040" w="7039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0"/>
            <p:cNvSpPr/>
            <p:nvPr/>
          </p:nvSpPr>
          <p:spPr>
            <a:xfrm>
              <a:off x="2662850" y="1699400"/>
              <a:ext cx="303250" cy="303250"/>
            </a:xfrm>
            <a:custGeom>
              <a:rect b="b" l="l" r="r" t="t"/>
              <a:pathLst>
                <a:path extrusionOk="0" fill="none" h="12130" w="1213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0"/>
            <p:cNvSpPr/>
            <p:nvPr/>
          </p:nvSpPr>
          <p:spPr>
            <a:xfrm>
              <a:off x="2801675" y="1740825"/>
              <a:ext cx="49950" cy="49950"/>
            </a:xfrm>
            <a:custGeom>
              <a:rect b="b" l="l" r="r" t="t"/>
              <a:pathLst>
                <a:path extrusionOk="0" fill="none" h="1998" w="1998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40"/>
          <p:cNvSpPr/>
          <p:nvPr/>
        </p:nvSpPr>
        <p:spPr>
          <a:xfrm>
            <a:off x="2614399" y="1515740"/>
            <a:ext cx="336767" cy="336767"/>
          </a:xfrm>
          <a:custGeom>
            <a:rect b="b" l="l" r="r" t="t"/>
            <a:pathLst>
              <a:path extrusionOk="0" fill="none" h="16027" w="16027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9" name="Google Shape;499;p40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500" name="Google Shape;500;p40"/>
            <p:cNvSpPr/>
            <p:nvPr/>
          </p:nvSpPr>
          <p:spPr>
            <a:xfrm>
              <a:off x="3979850" y="1602600"/>
              <a:ext cx="44475" cy="501725"/>
            </a:xfrm>
            <a:custGeom>
              <a:rect b="b" l="l" r="r" t="t"/>
              <a:pathLst>
                <a:path extrusionOk="0" fill="none" h="20069" w="1779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0"/>
            <p:cNvSpPr/>
            <p:nvPr/>
          </p:nvSpPr>
          <p:spPr>
            <a:xfrm>
              <a:off x="4037075" y="1598950"/>
              <a:ext cx="299600" cy="228950"/>
            </a:xfrm>
            <a:custGeom>
              <a:rect b="b" l="l" r="r" t="t"/>
              <a:pathLst>
                <a:path extrusionOk="0" fill="none" h="9158" w="11984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" name="Google Shape;502;p40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503" name="Google Shape;503;p40"/>
            <p:cNvSpPr/>
            <p:nvPr/>
          </p:nvSpPr>
          <p:spPr>
            <a:xfrm>
              <a:off x="4809750" y="17073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0"/>
            <p:cNvSpPr/>
            <p:nvPr/>
          </p:nvSpPr>
          <p:spPr>
            <a:xfrm>
              <a:off x="5024075" y="17615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0"/>
            <p:cNvSpPr/>
            <p:nvPr/>
          </p:nvSpPr>
          <p:spPr>
            <a:xfrm>
              <a:off x="4628900" y="1760300"/>
              <a:ext cx="403100" cy="177825"/>
            </a:xfrm>
            <a:custGeom>
              <a:rect b="b" l="l" r="r" t="t"/>
              <a:pathLst>
                <a:path extrusionOk="0" fill="none" h="7113" w="16124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0"/>
            <p:cNvSpPr/>
            <p:nvPr/>
          </p:nvSpPr>
          <p:spPr>
            <a:xfrm>
              <a:off x="4595425" y="1761525"/>
              <a:ext cx="41425" cy="41425"/>
            </a:xfrm>
            <a:custGeom>
              <a:rect b="b" l="l" r="r" t="t"/>
              <a:pathLst>
                <a:path extrusionOk="0" fill="none" h="1657" w="1657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0"/>
            <p:cNvSpPr/>
            <p:nvPr/>
          </p:nvSpPr>
          <p:spPr>
            <a:xfrm>
              <a:off x="4667275" y="1951475"/>
              <a:ext cx="326375" cy="44475"/>
            </a:xfrm>
            <a:custGeom>
              <a:rect b="b" l="l" r="r" t="t"/>
              <a:pathLst>
                <a:path extrusionOk="0" fill="none" h="1779" w="13055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" name="Google Shape;508;p40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509" name="Google Shape;509;p40"/>
            <p:cNvSpPr/>
            <p:nvPr/>
          </p:nvSpPr>
          <p:spPr>
            <a:xfrm>
              <a:off x="5396700" y="1939925"/>
              <a:ext cx="211900" cy="126650"/>
            </a:xfrm>
            <a:custGeom>
              <a:rect b="b" l="l" r="r" t="t"/>
              <a:pathLst>
                <a:path extrusionOk="0" fill="none" h="5066" w="8476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0"/>
            <p:cNvSpPr/>
            <p:nvPr/>
          </p:nvSpPr>
          <p:spPr>
            <a:xfrm>
              <a:off x="5290150" y="1636700"/>
              <a:ext cx="425025" cy="294100"/>
            </a:xfrm>
            <a:custGeom>
              <a:rect b="b" l="l" r="r" t="t"/>
              <a:pathLst>
                <a:path extrusionOk="0" fill="none" h="11764" w="17001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" name="Google Shape;511;p40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512" name="Google Shape;512;p40"/>
            <p:cNvSpPr/>
            <p:nvPr/>
          </p:nvSpPr>
          <p:spPr>
            <a:xfrm>
              <a:off x="5961125" y="1678700"/>
              <a:ext cx="376925" cy="376925"/>
            </a:xfrm>
            <a:custGeom>
              <a:rect b="b" l="l" r="r" t="t"/>
              <a:pathLst>
                <a:path extrusionOk="0" fill="none" h="15077" w="15077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0"/>
            <p:cNvSpPr/>
            <p:nvPr/>
          </p:nvSpPr>
          <p:spPr>
            <a:xfrm>
              <a:off x="6009825" y="1727425"/>
              <a:ext cx="279500" cy="279500"/>
            </a:xfrm>
            <a:custGeom>
              <a:rect b="b" l="l" r="r" t="t"/>
              <a:pathLst>
                <a:path extrusionOk="0" fill="none" h="11180" w="1118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0"/>
            <p:cNvSpPr/>
            <p:nvPr/>
          </p:nvSpPr>
          <p:spPr>
            <a:xfrm>
              <a:off x="6107250" y="1824850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0"/>
            <p:cNvSpPr/>
            <p:nvPr/>
          </p:nvSpPr>
          <p:spPr>
            <a:xfrm>
              <a:off x="6058550" y="1776125"/>
              <a:ext cx="182075" cy="182075"/>
            </a:xfrm>
            <a:custGeom>
              <a:rect b="b" l="l" r="r" t="t"/>
              <a:pathLst>
                <a:path extrusionOk="0" fill="none" h="7283" w="7283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0"/>
            <p:cNvSpPr/>
            <p:nvPr/>
          </p:nvSpPr>
          <p:spPr>
            <a:xfrm>
              <a:off x="5971475" y="2001400"/>
              <a:ext cx="74925" cy="70675"/>
            </a:xfrm>
            <a:custGeom>
              <a:rect b="b" l="l" r="r" t="t"/>
              <a:pathLst>
                <a:path extrusionOk="0" fill="none" h="2827" w="2997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0"/>
            <p:cNvSpPr/>
            <p:nvPr/>
          </p:nvSpPr>
          <p:spPr>
            <a:xfrm>
              <a:off x="6253375" y="2001400"/>
              <a:ext cx="74325" cy="70675"/>
            </a:xfrm>
            <a:custGeom>
              <a:rect b="b" l="l" r="r" t="t"/>
              <a:pathLst>
                <a:path extrusionOk="0" fill="none" h="2827" w="2973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0"/>
            <p:cNvSpPr/>
            <p:nvPr/>
          </p:nvSpPr>
          <p:spPr>
            <a:xfrm>
              <a:off x="6137700" y="1623900"/>
              <a:ext cx="250875" cy="255150"/>
            </a:xfrm>
            <a:custGeom>
              <a:rect b="b" l="l" r="r" t="t"/>
              <a:pathLst>
                <a:path extrusionOk="0" fill="none" h="10206" w="10035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" name="Google Shape;519;p40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520" name="Google Shape;520;p40"/>
            <p:cNvSpPr/>
            <p:nvPr/>
          </p:nvSpPr>
          <p:spPr>
            <a:xfrm>
              <a:off x="6663775" y="1904000"/>
              <a:ext cx="117525" cy="163800"/>
            </a:xfrm>
            <a:custGeom>
              <a:rect b="b" l="l" r="r" t="t"/>
              <a:pathLst>
                <a:path extrusionOk="0" fill="none" h="6552" w="4701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0"/>
            <p:cNvSpPr/>
            <p:nvPr/>
          </p:nvSpPr>
          <p:spPr>
            <a:xfrm>
              <a:off x="7046125" y="1775525"/>
              <a:ext cx="29250" cy="99275"/>
            </a:xfrm>
            <a:custGeom>
              <a:rect b="b" l="l" r="r" t="t"/>
              <a:pathLst>
                <a:path extrusionOk="0" fill="none" h="3971" w="117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0"/>
            <p:cNvSpPr/>
            <p:nvPr/>
          </p:nvSpPr>
          <p:spPr>
            <a:xfrm>
              <a:off x="6618700" y="1751775"/>
              <a:ext cx="96850" cy="146750"/>
            </a:xfrm>
            <a:custGeom>
              <a:rect b="b" l="l" r="r" t="t"/>
              <a:pathLst>
                <a:path extrusionOk="0" fill="none" h="5870" w="3874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0"/>
            <p:cNvSpPr/>
            <p:nvPr/>
          </p:nvSpPr>
          <p:spPr>
            <a:xfrm>
              <a:off x="6721600" y="1660450"/>
              <a:ext cx="278900" cy="329425"/>
            </a:xfrm>
            <a:custGeom>
              <a:rect b="b" l="l" r="r" t="t"/>
              <a:pathLst>
                <a:path extrusionOk="0" fill="none" h="13177" w="11156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7006550" y="1635475"/>
              <a:ext cx="34750" cy="378750"/>
            </a:xfrm>
            <a:custGeom>
              <a:rect b="b" l="l" r="r" t="t"/>
              <a:pathLst>
                <a:path extrusionOk="0" fill="none" h="15150" w="139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" name="Google Shape;525;p40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526" name="Google Shape;526;p40"/>
            <p:cNvSpPr/>
            <p:nvPr/>
          </p:nvSpPr>
          <p:spPr>
            <a:xfrm>
              <a:off x="616425" y="2329600"/>
              <a:ext cx="361700" cy="388475"/>
            </a:xfrm>
            <a:custGeom>
              <a:rect b="b" l="l" r="r" t="t"/>
              <a:pathLst>
                <a:path extrusionOk="0" fill="none" h="15539" w="14468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704725" y="2545750"/>
              <a:ext cx="185125" cy="25"/>
            </a:xfrm>
            <a:custGeom>
              <a:rect b="b" l="l" r="r" t="t"/>
              <a:pathLst>
                <a:path extrusionOk="0" fill="none" h="1" w="7405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811875" y="2626125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751000" y="2568275"/>
              <a:ext cx="54200" cy="53600"/>
            </a:xfrm>
            <a:custGeom>
              <a:rect b="b" l="l" r="r" t="t"/>
              <a:pathLst>
                <a:path extrusionOk="0" fill="none" h="2144" w="2168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769875" y="2662650"/>
              <a:ext cx="23775" cy="23775"/>
            </a:xfrm>
            <a:custGeom>
              <a:rect b="b" l="l" r="r" t="t"/>
              <a:pathLst>
                <a:path extrusionOk="0" fill="none" h="951" w="951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0"/>
            <p:cNvSpPr/>
            <p:nvPr/>
          </p:nvSpPr>
          <p:spPr>
            <a:xfrm>
              <a:off x="799700" y="2503125"/>
              <a:ext cx="24375" cy="23775"/>
            </a:xfrm>
            <a:custGeom>
              <a:rect b="b" l="l" r="r" t="t"/>
              <a:pathLst>
                <a:path extrusionOk="0" fill="none" h="951" w="975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0"/>
            <p:cNvSpPr/>
            <p:nvPr/>
          </p:nvSpPr>
          <p:spPr>
            <a:xfrm>
              <a:off x="766825" y="2388050"/>
              <a:ext cx="60925" cy="25"/>
            </a:xfrm>
            <a:custGeom>
              <a:rect b="b" l="l" r="r" t="t"/>
              <a:pathLst>
                <a:path extrusionOk="0" fill="none" h="1" w="2437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769875" y="2456250"/>
              <a:ext cx="31075" cy="31075"/>
            </a:xfrm>
            <a:custGeom>
              <a:rect b="b" l="l" r="r" t="t"/>
              <a:pathLst>
                <a:path extrusionOk="0" fill="none" h="1243" w="1243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" name="Google Shape;534;p40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535" name="Google Shape;535;p40"/>
            <p:cNvSpPr/>
            <p:nvPr/>
          </p:nvSpPr>
          <p:spPr>
            <a:xfrm>
              <a:off x="1278900" y="2333250"/>
              <a:ext cx="381175" cy="381175"/>
            </a:xfrm>
            <a:custGeom>
              <a:rect b="b" l="l" r="r" t="t"/>
              <a:pathLst>
                <a:path extrusionOk="0" fill="none" h="15247" w="15247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15254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13696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1369600" y="2604200"/>
              <a:ext cx="199750" cy="40825"/>
            </a:xfrm>
            <a:custGeom>
              <a:rect b="b" l="l" r="r" t="t"/>
              <a:pathLst>
                <a:path extrusionOk="0" fill="none" h="1633" w="799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" name="Google Shape;539;p40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540" name="Google Shape;540;p40"/>
            <p:cNvSpPr/>
            <p:nvPr/>
          </p:nvSpPr>
          <p:spPr>
            <a:xfrm>
              <a:off x="1951075" y="2333250"/>
              <a:ext cx="381200" cy="381175"/>
            </a:xfrm>
            <a:custGeom>
              <a:rect b="b" l="l" r="r" t="t"/>
              <a:pathLst>
                <a:path extrusionOk="0" fill="none" h="15247" w="15248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40"/>
            <p:cNvSpPr/>
            <p:nvPr/>
          </p:nvSpPr>
          <p:spPr>
            <a:xfrm>
              <a:off x="21976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40"/>
            <p:cNvSpPr/>
            <p:nvPr/>
          </p:nvSpPr>
          <p:spPr>
            <a:xfrm>
              <a:off x="20418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0"/>
            <p:cNvSpPr/>
            <p:nvPr/>
          </p:nvSpPr>
          <p:spPr>
            <a:xfrm>
              <a:off x="2041800" y="2584100"/>
              <a:ext cx="199750" cy="41425"/>
            </a:xfrm>
            <a:custGeom>
              <a:rect b="b" l="l" r="r" t="t"/>
              <a:pathLst>
                <a:path extrusionOk="0" fill="none" h="1657" w="799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" name="Google Shape;544;p40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545" name="Google Shape;545;p40"/>
            <p:cNvSpPr/>
            <p:nvPr/>
          </p:nvSpPr>
          <p:spPr>
            <a:xfrm>
              <a:off x="2623275" y="2333250"/>
              <a:ext cx="381175" cy="381175"/>
            </a:xfrm>
            <a:custGeom>
              <a:rect b="b" l="l" r="r" t="t"/>
              <a:pathLst>
                <a:path extrusionOk="0" fill="none" h="15247" w="15247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0"/>
            <p:cNvSpPr/>
            <p:nvPr/>
          </p:nvSpPr>
          <p:spPr>
            <a:xfrm>
              <a:off x="2869875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0"/>
            <p:cNvSpPr/>
            <p:nvPr/>
          </p:nvSpPr>
          <p:spPr>
            <a:xfrm>
              <a:off x="2714000" y="2503125"/>
              <a:ext cx="43875" cy="47525"/>
            </a:xfrm>
            <a:custGeom>
              <a:rect b="b" l="l" r="r" t="t"/>
              <a:pathLst>
                <a:path extrusionOk="0" fill="none" h="1901" w="1755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0"/>
            <p:cNvSpPr/>
            <p:nvPr/>
          </p:nvSpPr>
          <p:spPr>
            <a:xfrm>
              <a:off x="2810200" y="2595675"/>
              <a:ext cx="99875" cy="31075"/>
            </a:xfrm>
            <a:custGeom>
              <a:rect b="b" l="l" r="r" t="t"/>
              <a:pathLst>
                <a:path extrusionOk="0" fill="none" h="1243" w="3995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" name="Google Shape;549;p40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550" name="Google Shape;550;p40"/>
            <p:cNvSpPr/>
            <p:nvPr/>
          </p:nvSpPr>
          <p:spPr>
            <a:xfrm>
              <a:off x="3384375" y="2373425"/>
              <a:ext cx="203375" cy="401900"/>
            </a:xfrm>
            <a:custGeom>
              <a:rect b="b" l="l" r="r" t="t"/>
              <a:pathLst>
                <a:path extrusionOk="0" fill="none" h="16076" w="8135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0"/>
            <p:cNvSpPr/>
            <p:nvPr/>
          </p:nvSpPr>
          <p:spPr>
            <a:xfrm>
              <a:off x="3443425" y="2267500"/>
              <a:ext cx="85275" cy="93775"/>
            </a:xfrm>
            <a:custGeom>
              <a:rect b="b" l="l" r="r" t="t"/>
              <a:pathLst>
                <a:path extrusionOk="0" fill="none" h="3751" w="3411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" name="Google Shape;552;p40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553" name="Google Shape;553;p40"/>
            <p:cNvSpPr/>
            <p:nvPr/>
          </p:nvSpPr>
          <p:spPr>
            <a:xfrm>
              <a:off x="4747025" y="2427025"/>
              <a:ext cx="166850" cy="283750"/>
            </a:xfrm>
            <a:custGeom>
              <a:rect b="b" l="l" r="r" t="t"/>
              <a:pathLst>
                <a:path extrusionOk="0" fill="none" h="11350" w="6674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0"/>
            <p:cNvSpPr/>
            <p:nvPr/>
          </p:nvSpPr>
          <p:spPr>
            <a:xfrm>
              <a:off x="4792100" y="2332025"/>
              <a:ext cx="76725" cy="84050"/>
            </a:xfrm>
            <a:custGeom>
              <a:rect b="b" l="l" r="r" t="t"/>
              <a:pathLst>
                <a:path extrusionOk="0" fill="none" h="3362" w="3069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" name="Google Shape;555;p40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556" name="Google Shape;556;p40"/>
            <p:cNvSpPr/>
            <p:nvPr/>
          </p:nvSpPr>
          <p:spPr>
            <a:xfrm>
              <a:off x="4118075" y="2269925"/>
              <a:ext cx="80375" cy="91350"/>
            </a:xfrm>
            <a:custGeom>
              <a:rect b="b" l="l" r="r" t="t"/>
              <a:pathLst>
                <a:path extrusionOk="0" fill="none" h="3654" w="3215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0"/>
            <p:cNvSpPr/>
            <p:nvPr/>
          </p:nvSpPr>
          <p:spPr>
            <a:xfrm>
              <a:off x="4071800" y="2372825"/>
              <a:ext cx="172925" cy="400050"/>
            </a:xfrm>
            <a:custGeom>
              <a:rect b="b" l="l" r="r" t="t"/>
              <a:pathLst>
                <a:path extrusionOk="0" fill="none" h="16002" w="6917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8" name="Google Shape;558;p40"/>
          <p:cNvSpPr/>
          <p:nvPr/>
        </p:nvSpPr>
        <p:spPr>
          <a:xfrm>
            <a:off x="4317611" y="2080241"/>
            <a:ext cx="320378" cy="337776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9" name="Google Shape;559;p40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560" name="Google Shape;560;p40"/>
            <p:cNvSpPr/>
            <p:nvPr/>
          </p:nvSpPr>
          <p:spPr>
            <a:xfrm>
              <a:off x="5972700" y="2476950"/>
              <a:ext cx="98050" cy="219825"/>
            </a:xfrm>
            <a:custGeom>
              <a:rect b="b" l="l" r="r" t="t"/>
              <a:pathLst>
                <a:path extrusionOk="0" fill="none" h="8793" w="3922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0"/>
            <p:cNvSpPr/>
            <p:nvPr/>
          </p:nvSpPr>
          <p:spPr>
            <a:xfrm>
              <a:off x="6078025" y="2330200"/>
              <a:ext cx="306300" cy="387275"/>
            </a:xfrm>
            <a:custGeom>
              <a:rect b="b" l="l" r="r" t="t"/>
              <a:pathLst>
                <a:path extrusionOk="0" fill="none" h="15491" w="12252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2" name="Google Shape;562;p40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563" name="Google Shape;563;p40"/>
            <p:cNvSpPr/>
            <p:nvPr/>
          </p:nvSpPr>
          <p:spPr>
            <a:xfrm>
              <a:off x="732125" y="2958550"/>
              <a:ext cx="130325" cy="474950"/>
            </a:xfrm>
            <a:custGeom>
              <a:rect b="b" l="l" r="r" t="t"/>
              <a:pathLst>
                <a:path extrusionOk="0" fill="none" h="18998" w="5213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0"/>
            <p:cNvSpPr/>
            <p:nvPr/>
          </p:nvSpPr>
          <p:spPr>
            <a:xfrm>
              <a:off x="756475" y="3090675"/>
              <a:ext cx="81625" cy="318475"/>
            </a:xfrm>
            <a:custGeom>
              <a:rect b="b" l="l" r="r" t="t"/>
              <a:pathLst>
                <a:path extrusionOk="0" fill="none" h="12739" w="3265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0"/>
            <p:cNvSpPr/>
            <p:nvPr/>
          </p:nvSpPr>
          <p:spPr>
            <a:xfrm>
              <a:off x="802750" y="312905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0"/>
            <p:cNvSpPr/>
            <p:nvPr/>
          </p:nvSpPr>
          <p:spPr>
            <a:xfrm>
              <a:off x="802750" y="316252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0"/>
            <p:cNvSpPr/>
            <p:nvPr/>
          </p:nvSpPr>
          <p:spPr>
            <a:xfrm>
              <a:off x="802750" y="319602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0"/>
            <p:cNvSpPr/>
            <p:nvPr/>
          </p:nvSpPr>
          <p:spPr>
            <a:xfrm>
              <a:off x="802750" y="322950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0"/>
            <p:cNvSpPr/>
            <p:nvPr/>
          </p:nvSpPr>
          <p:spPr>
            <a:xfrm>
              <a:off x="802750" y="3263000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0"/>
            <p:cNvSpPr/>
            <p:nvPr/>
          </p:nvSpPr>
          <p:spPr>
            <a:xfrm>
              <a:off x="802750" y="3296475"/>
              <a:ext cx="13425" cy="25"/>
            </a:xfrm>
            <a:custGeom>
              <a:rect b="b" l="l" r="r" t="t"/>
              <a:pathLst>
                <a:path extrusionOk="0" fill="none" h="1" w="537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1" name="Google Shape;571;p40"/>
          <p:cNvSpPr/>
          <p:nvPr/>
        </p:nvSpPr>
        <p:spPr>
          <a:xfrm>
            <a:off x="1484913" y="2598660"/>
            <a:ext cx="335738" cy="430924"/>
          </a:xfrm>
          <a:custGeom>
            <a:rect b="b" l="l" r="r" t="t"/>
            <a:pathLst>
              <a:path extrusionOk="0" fill="none" h="20508" w="15978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40"/>
          <p:cNvSpPr/>
          <p:nvPr/>
        </p:nvSpPr>
        <p:spPr>
          <a:xfrm>
            <a:off x="963405" y="2598660"/>
            <a:ext cx="248746" cy="430924"/>
          </a:xfrm>
          <a:custGeom>
            <a:rect b="b" l="l" r="r" t="t"/>
            <a:pathLst>
              <a:path extrusionOk="0" fill="none" h="20508" w="11838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3" name="Google Shape;573;p40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574" name="Google Shape;574;p40"/>
            <p:cNvSpPr/>
            <p:nvPr/>
          </p:nvSpPr>
          <p:spPr>
            <a:xfrm>
              <a:off x="2701225" y="3315975"/>
              <a:ext cx="225300" cy="95000"/>
            </a:xfrm>
            <a:custGeom>
              <a:rect b="b" l="l" r="r" t="t"/>
              <a:pathLst>
                <a:path extrusionOk="0" fill="none" h="3800" w="9012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0"/>
            <p:cNvSpPr/>
            <p:nvPr/>
          </p:nvSpPr>
          <p:spPr>
            <a:xfrm>
              <a:off x="2583100" y="2973775"/>
              <a:ext cx="461550" cy="336125"/>
            </a:xfrm>
            <a:custGeom>
              <a:rect b="b" l="l" r="r" t="t"/>
              <a:pathLst>
                <a:path extrusionOk="0" fill="none" h="13445" w="18462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6" name="Google Shape;576;p40"/>
          <p:cNvSpPr/>
          <p:nvPr/>
        </p:nvSpPr>
        <p:spPr>
          <a:xfrm>
            <a:off x="3734681" y="2636022"/>
            <a:ext cx="356204" cy="356204"/>
          </a:xfrm>
          <a:custGeom>
            <a:rect b="b" l="l" r="r" t="t"/>
            <a:pathLst>
              <a:path extrusionOk="0" fill="none" h="16952" w="16952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77" name="Google Shape;577;p40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578" name="Google Shape;578;p40"/>
            <p:cNvSpPr/>
            <p:nvPr/>
          </p:nvSpPr>
          <p:spPr>
            <a:xfrm>
              <a:off x="5247525" y="3007275"/>
              <a:ext cx="348900" cy="348900"/>
            </a:xfrm>
            <a:custGeom>
              <a:rect b="b" l="l" r="r" t="t"/>
              <a:pathLst>
                <a:path extrusionOk="0" fill="none" h="13956" w="13956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0"/>
            <p:cNvSpPr/>
            <p:nvPr/>
          </p:nvSpPr>
          <p:spPr>
            <a:xfrm>
              <a:off x="5566575" y="3193575"/>
              <a:ext cx="198525" cy="198525"/>
            </a:xfrm>
            <a:custGeom>
              <a:rect b="b" l="l" r="r" t="t"/>
              <a:pathLst>
                <a:path extrusionOk="0" fill="none" h="7941" w="7941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" name="Google Shape;580;p40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581" name="Google Shape;581;p40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0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0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0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" name="Google Shape;585;p40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586" name="Google Shape;586;p40"/>
            <p:cNvSpPr/>
            <p:nvPr/>
          </p:nvSpPr>
          <p:spPr>
            <a:xfrm>
              <a:off x="568950" y="3686775"/>
              <a:ext cx="472500" cy="362900"/>
            </a:xfrm>
            <a:custGeom>
              <a:rect b="b" l="l" r="r" t="t"/>
              <a:pathLst>
                <a:path extrusionOk="0" fill="none" h="14516" w="1890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0"/>
            <p:cNvSpPr/>
            <p:nvPr/>
          </p:nvSpPr>
          <p:spPr>
            <a:xfrm>
              <a:off x="645650" y="3820725"/>
              <a:ext cx="34125" cy="34125"/>
            </a:xfrm>
            <a:custGeom>
              <a:rect b="b" l="l" r="r" t="t"/>
              <a:pathLst>
                <a:path extrusionOk="0" fill="none" h="1365" w="1365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40"/>
            <p:cNvSpPr/>
            <p:nvPr/>
          </p:nvSpPr>
          <p:spPr>
            <a:xfrm>
              <a:off x="747950" y="3753750"/>
              <a:ext cx="85275" cy="12200"/>
            </a:xfrm>
            <a:custGeom>
              <a:rect b="b" l="l" r="r" t="t"/>
              <a:pathLst>
                <a:path extrusionOk="0" fill="none" h="488" w="3411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9" name="Google Shape;589;p40"/>
          <p:cNvSpPr/>
          <p:nvPr/>
        </p:nvSpPr>
        <p:spPr>
          <a:xfrm>
            <a:off x="4907686" y="2619652"/>
            <a:ext cx="270221" cy="388962"/>
          </a:xfrm>
          <a:custGeom>
            <a:rect b="b" l="l" r="r" t="t"/>
            <a:pathLst>
              <a:path extrusionOk="0" fill="none" h="18511" w="1286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0" name="Google Shape;590;p40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591" name="Google Shape;591;p40"/>
            <p:cNvSpPr/>
            <p:nvPr/>
          </p:nvSpPr>
          <p:spPr>
            <a:xfrm>
              <a:off x="1244800" y="3717225"/>
              <a:ext cx="449375" cy="302025"/>
            </a:xfrm>
            <a:custGeom>
              <a:rect b="b" l="l" r="r" t="t"/>
              <a:pathLst>
                <a:path extrusionOk="0" fill="none" h="12081" w="17975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0"/>
            <p:cNvSpPr/>
            <p:nvPr/>
          </p:nvSpPr>
          <p:spPr>
            <a:xfrm>
              <a:off x="1244800" y="3795150"/>
              <a:ext cx="449375" cy="25"/>
            </a:xfrm>
            <a:custGeom>
              <a:rect b="b" l="l" r="r" t="t"/>
              <a:pathLst>
                <a:path extrusionOk="0" fill="none" h="1" w="17975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0"/>
            <p:cNvSpPr/>
            <p:nvPr/>
          </p:nvSpPr>
          <p:spPr>
            <a:xfrm>
              <a:off x="1244800" y="3853000"/>
              <a:ext cx="449375" cy="25"/>
            </a:xfrm>
            <a:custGeom>
              <a:rect b="b" l="l" r="r" t="t"/>
              <a:pathLst>
                <a:path extrusionOk="0" fill="none" h="1" w="17975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0"/>
            <p:cNvSpPr/>
            <p:nvPr/>
          </p:nvSpPr>
          <p:spPr>
            <a:xfrm>
              <a:off x="1302625" y="3893800"/>
              <a:ext cx="161375" cy="25"/>
            </a:xfrm>
            <a:custGeom>
              <a:rect b="b" l="l" r="r" t="t"/>
              <a:pathLst>
                <a:path extrusionOk="0" fill="none" h="1" w="6455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0"/>
            <p:cNvSpPr/>
            <p:nvPr/>
          </p:nvSpPr>
          <p:spPr>
            <a:xfrm>
              <a:off x="1302625" y="3933975"/>
              <a:ext cx="110250" cy="25"/>
            </a:xfrm>
            <a:custGeom>
              <a:rect b="b" l="l" r="r" t="t"/>
              <a:pathLst>
                <a:path extrusionOk="0" fill="none" h="1" w="441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0"/>
            <p:cNvSpPr/>
            <p:nvPr/>
          </p:nvSpPr>
          <p:spPr>
            <a:xfrm>
              <a:off x="1572975" y="3899875"/>
              <a:ext cx="62125" cy="40225"/>
            </a:xfrm>
            <a:custGeom>
              <a:rect b="b" l="l" r="r" t="t"/>
              <a:pathLst>
                <a:path extrusionOk="0" fill="none" h="1609" w="2485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" name="Google Shape;597;p40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598" name="Google Shape;598;p40"/>
            <p:cNvSpPr/>
            <p:nvPr/>
          </p:nvSpPr>
          <p:spPr>
            <a:xfrm>
              <a:off x="2247600" y="3983300"/>
              <a:ext cx="52400" cy="52375"/>
            </a:xfrm>
            <a:custGeom>
              <a:rect b="b" l="l" r="r" t="t"/>
              <a:pathLst>
                <a:path extrusionOk="0" fill="none" h="2095" w="2096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40"/>
            <p:cNvSpPr/>
            <p:nvPr/>
          </p:nvSpPr>
          <p:spPr>
            <a:xfrm>
              <a:off x="2035100" y="3983300"/>
              <a:ext cx="52400" cy="52375"/>
            </a:xfrm>
            <a:custGeom>
              <a:rect b="b" l="l" r="r" t="t"/>
              <a:pathLst>
                <a:path extrusionOk="0" fill="none" h="2095" w="2096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40"/>
            <p:cNvSpPr/>
            <p:nvPr/>
          </p:nvSpPr>
          <p:spPr>
            <a:xfrm>
              <a:off x="1923075" y="3694075"/>
              <a:ext cx="437200" cy="280100"/>
            </a:xfrm>
            <a:custGeom>
              <a:rect b="b" l="l" r="r" t="t"/>
              <a:pathLst>
                <a:path extrusionOk="0" fill="none" h="11204" w="17488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40"/>
            <p:cNvSpPr/>
            <p:nvPr/>
          </p:nvSpPr>
          <p:spPr>
            <a:xfrm>
              <a:off x="2261000" y="3781750"/>
              <a:ext cx="48725" cy="108400"/>
            </a:xfrm>
            <a:custGeom>
              <a:rect b="b" l="l" r="r" t="t"/>
              <a:pathLst>
                <a:path extrusionOk="0" fill="none" h="4336" w="1949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40"/>
            <p:cNvSpPr/>
            <p:nvPr/>
          </p:nvSpPr>
          <p:spPr>
            <a:xfrm>
              <a:off x="2225675" y="3780550"/>
              <a:ext cx="32300" cy="113875"/>
            </a:xfrm>
            <a:custGeom>
              <a:rect b="b" l="l" r="r" t="t"/>
              <a:pathLst>
                <a:path extrusionOk="0" fill="none" h="4555" w="1292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40"/>
            <p:cNvSpPr/>
            <p:nvPr/>
          </p:nvSpPr>
          <p:spPr>
            <a:xfrm>
              <a:off x="2190375" y="3779325"/>
              <a:ext cx="15850" cy="119350"/>
            </a:xfrm>
            <a:custGeom>
              <a:rect b="b" l="l" r="r" t="t"/>
              <a:pathLst>
                <a:path extrusionOk="0" fill="none" h="4774" w="634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40"/>
            <p:cNvSpPr/>
            <p:nvPr/>
          </p:nvSpPr>
          <p:spPr>
            <a:xfrm>
              <a:off x="2154450" y="3777500"/>
              <a:ext cx="1250" cy="126050"/>
            </a:xfrm>
            <a:custGeom>
              <a:rect b="b" l="l" r="r" t="t"/>
              <a:pathLst>
                <a:path extrusionOk="0" fill="none" h="5042" w="5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40"/>
            <p:cNvSpPr/>
            <p:nvPr/>
          </p:nvSpPr>
          <p:spPr>
            <a:xfrm>
              <a:off x="2103300" y="3776275"/>
              <a:ext cx="17075" cy="131550"/>
            </a:xfrm>
            <a:custGeom>
              <a:rect b="b" l="l" r="r" t="t"/>
              <a:pathLst>
                <a:path extrusionOk="0" fill="none" h="5262" w="683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40"/>
            <p:cNvSpPr/>
            <p:nvPr/>
          </p:nvSpPr>
          <p:spPr>
            <a:xfrm>
              <a:off x="2051550" y="3775050"/>
              <a:ext cx="34125" cy="137025"/>
            </a:xfrm>
            <a:custGeom>
              <a:rect b="b" l="l" r="r" t="t"/>
              <a:pathLst>
                <a:path extrusionOk="0" fill="none" h="5481" w="1365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" name="Google Shape;607;p40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608" name="Google Shape;608;p40"/>
            <p:cNvSpPr/>
            <p:nvPr/>
          </p:nvSpPr>
          <p:spPr>
            <a:xfrm>
              <a:off x="2599525" y="3688600"/>
              <a:ext cx="428675" cy="168675"/>
            </a:xfrm>
            <a:custGeom>
              <a:rect b="b" l="l" r="r" t="t"/>
              <a:pathLst>
                <a:path extrusionOk="0" fill="none" h="6747" w="17147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40"/>
            <p:cNvSpPr/>
            <p:nvPr/>
          </p:nvSpPr>
          <p:spPr>
            <a:xfrm>
              <a:off x="2792550" y="3862125"/>
              <a:ext cx="42650" cy="23775"/>
            </a:xfrm>
            <a:custGeom>
              <a:rect b="b" l="l" r="r" t="t"/>
              <a:pathLst>
                <a:path extrusionOk="0" fill="none" h="951" w="1706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40"/>
            <p:cNvSpPr/>
            <p:nvPr/>
          </p:nvSpPr>
          <p:spPr>
            <a:xfrm>
              <a:off x="2599525" y="3852375"/>
              <a:ext cx="428675" cy="188175"/>
            </a:xfrm>
            <a:custGeom>
              <a:rect b="b" l="l" r="r" t="t"/>
              <a:pathLst>
                <a:path extrusionOk="0" fill="none" h="7527" w="17147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" name="Google Shape;611;p40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612" name="Google Shape;612;p40"/>
            <p:cNvSpPr/>
            <p:nvPr/>
          </p:nvSpPr>
          <p:spPr>
            <a:xfrm>
              <a:off x="3292425" y="3680675"/>
              <a:ext cx="375100" cy="375100"/>
            </a:xfrm>
            <a:custGeom>
              <a:rect b="b" l="l" r="r" t="t"/>
              <a:pathLst>
                <a:path extrusionOk="0" fill="none" h="15004" w="15004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40"/>
            <p:cNvSpPr/>
            <p:nvPr/>
          </p:nvSpPr>
          <p:spPr>
            <a:xfrm>
              <a:off x="3504325" y="3664250"/>
              <a:ext cx="131525" cy="153450"/>
            </a:xfrm>
            <a:custGeom>
              <a:rect b="b" l="l" r="r" t="t"/>
              <a:pathLst>
                <a:path extrusionOk="0" fill="none" h="6138" w="5261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40"/>
            <p:cNvSpPr/>
            <p:nvPr/>
          </p:nvSpPr>
          <p:spPr>
            <a:xfrm>
              <a:off x="3501875" y="3749500"/>
              <a:ext cx="187575" cy="96825"/>
            </a:xfrm>
            <a:custGeom>
              <a:rect b="b" l="l" r="r" t="t"/>
              <a:pathLst>
                <a:path extrusionOk="0" fill="none" h="3873" w="7503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" name="Google Shape;615;p40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616" name="Google Shape;616;p40"/>
            <p:cNvSpPr/>
            <p:nvPr/>
          </p:nvSpPr>
          <p:spPr>
            <a:xfrm>
              <a:off x="3932350" y="3714775"/>
              <a:ext cx="439650" cy="319075"/>
            </a:xfrm>
            <a:custGeom>
              <a:rect b="b" l="l" r="r" t="t"/>
              <a:pathLst>
                <a:path extrusionOk="0" fill="none" h="12763" w="17586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40"/>
            <p:cNvSpPr/>
            <p:nvPr/>
          </p:nvSpPr>
          <p:spPr>
            <a:xfrm>
              <a:off x="39701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40"/>
            <p:cNvSpPr/>
            <p:nvPr/>
          </p:nvSpPr>
          <p:spPr>
            <a:xfrm>
              <a:off x="42788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40"/>
            <p:cNvSpPr/>
            <p:nvPr/>
          </p:nvSpPr>
          <p:spPr>
            <a:xfrm>
              <a:off x="4073000" y="3716600"/>
              <a:ext cx="77350" cy="278900"/>
            </a:xfrm>
            <a:custGeom>
              <a:rect b="b" l="l" r="r" t="t"/>
              <a:pathLst>
                <a:path extrusionOk="0" fill="none" h="11156" w="3094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40"/>
            <p:cNvSpPr/>
            <p:nvPr/>
          </p:nvSpPr>
          <p:spPr>
            <a:xfrm>
              <a:off x="4175900" y="3787250"/>
              <a:ext cx="77350" cy="208250"/>
            </a:xfrm>
            <a:custGeom>
              <a:rect b="b" l="l" r="r" t="t"/>
              <a:pathLst>
                <a:path extrusionOk="0" fill="none" h="8330" w="3094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" name="Google Shape;621;p40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622" name="Google Shape;622;p40"/>
            <p:cNvSpPr/>
            <p:nvPr/>
          </p:nvSpPr>
          <p:spPr>
            <a:xfrm>
              <a:off x="4604550" y="3714775"/>
              <a:ext cx="439625" cy="319075"/>
            </a:xfrm>
            <a:custGeom>
              <a:rect b="b" l="l" r="r" t="t"/>
              <a:pathLst>
                <a:path extrusionOk="0" fill="none" h="12763" w="17585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40"/>
            <p:cNvSpPr/>
            <p:nvPr/>
          </p:nvSpPr>
          <p:spPr>
            <a:xfrm>
              <a:off x="4647175" y="3761675"/>
              <a:ext cx="354400" cy="213725"/>
            </a:xfrm>
            <a:custGeom>
              <a:rect b="b" l="l" r="r" t="t"/>
              <a:pathLst>
                <a:path extrusionOk="0" fill="none" h="8549" w="14176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" name="Google Shape;624;p40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625" name="Google Shape;625;p40"/>
            <p:cNvSpPr/>
            <p:nvPr/>
          </p:nvSpPr>
          <p:spPr>
            <a:xfrm>
              <a:off x="5292575" y="3706875"/>
              <a:ext cx="420150" cy="266700"/>
            </a:xfrm>
            <a:custGeom>
              <a:rect b="b" l="l" r="r" t="t"/>
              <a:pathLst>
                <a:path extrusionOk="0" fill="none" h="10668" w="16806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40"/>
            <p:cNvSpPr/>
            <p:nvPr/>
          </p:nvSpPr>
          <p:spPr>
            <a:xfrm>
              <a:off x="5490475" y="3681900"/>
              <a:ext cx="24375" cy="25000"/>
            </a:xfrm>
            <a:custGeom>
              <a:rect b="b" l="l" r="r" t="t"/>
              <a:pathLst>
                <a:path extrusionOk="0" fill="none" h="1000" w="975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40"/>
            <p:cNvSpPr/>
            <p:nvPr/>
          </p:nvSpPr>
          <p:spPr>
            <a:xfrm>
              <a:off x="5358350" y="3973550"/>
              <a:ext cx="60900" cy="81625"/>
            </a:xfrm>
            <a:custGeom>
              <a:rect b="b" l="l" r="r" t="t"/>
              <a:pathLst>
                <a:path extrusionOk="0" fill="none" h="3265" w="2436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40"/>
            <p:cNvSpPr/>
            <p:nvPr/>
          </p:nvSpPr>
          <p:spPr>
            <a:xfrm>
              <a:off x="5586050" y="3973550"/>
              <a:ext cx="60925" cy="81625"/>
            </a:xfrm>
            <a:custGeom>
              <a:rect b="b" l="l" r="r" t="t"/>
              <a:pathLst>
                <a:path extrusionOk="0" fill="none" h="3265" w="2437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40"/>
            <p:cNvSpPr/>
            <p:nvPr/>
          </p:nvSpPr>
          <p:spPr>
            <a:xfrm>
              <a:off x="5316925" y="3731225"/>
              <a:ext cx="371450" cy="218000"/>
            </a:xfrm>
            <a:custGeom>
              <a:rect b="b" l="l" r="r" t="t"/>
              <a:pathLst>
                <a:path extrusionOk="0" fill="none" h="8720" w="14858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40"/>
            <p:cNvSpPr/>
            <p:nvPr/>
          </p:nvSpPr>
          <p:spPr>
            <a:xfrm>
              <a:off x="5380250" y="3784800"/>
              <a:ext cx="230200" cy="115725"/>
            </a:xfrm>
            <a:custGeom>
              <a:rect b="b" l="l" r="r" t="t"/>
              <a:pathLst>
                <a:path extrusionOk="0" fill="none" h="4629" w="9208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40"/>
            <p:cNvSpPr/>
            <p:nvPr/>
          </p:nvSpPr>
          <p:spPr>
            <a:xfrm>
              <a:off x="5547700" y="3779925"/>
              <a:ext cx="68825" cy="68825"/>
            </a:xfrm>
            <a:custGeom>
              <a:rect b="b" l="l" r="r" t="t"/>
              <a:pathLst>
                <a:path extrusionOk="0" fill="none" h="2753" w="2753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" name="Google Shape;632;p40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633" name="Google Shape;633;p40"/>
            <p:cNvSpPr/>
            <p:nvPr/>
          </p:nvSpPr>
          <p:spPr>
            <a:xfrm>
              <a:off x="5941025" y="3634400"/>
              <a:ext cx="467650" cy="467650"/>
            </a:xfrm>
            <a:custGeom>
              <a:rect b="b" l="l" r="r" t="t"/>
              <a:pathLst>
                <a:path extrusionOk="0" fill="none" h="18706" w="18706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40"/>
            <p:cNvSpPr/>
            <p:nvPr/>
          </p:nvSpPr>
          <p:spPr>
            <a:xfrm>
              <a:off x="6211975" y="3753150"/>
              <a:ext cx="19525" cy="18900"/>
            </a:xfrm>
            <a:custGeom>
              <a:rect b="b" l="l" r="r" t="t"/>
              <a:pathLst>
                <a:path extrusionOk="0" fill="none" h="756" w="781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40"/>
            <p:cNvSpPr/>
            <p:nvPr/>
          </p:nvSpPr>
          <p:spPr>
            <a:xfrm>
              <a:off x="5943475" y="3695900"/>
              <a:ext cx="177800" cy="351350"/>
            </a:xfrm>
            <a:custGeom>
              <a:rect b="b" l="l" r="r" t="t"/>
              <a:pathLst>
                <a:path extrusionOk="0" fill="none" h="14054" w="7112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40"/>
            <p:cNvSpPr/>
            <p:nvPr/>
          </p:nvSpPr>
          <p:spPr>
            <a:xfrm>
              <a:off x="6128575" y="3695900"/>
              <a:ext cx="86475" cy="47525"/>
            </a:xfrm>
            <a:custGeom>
              <a:rect b="b" l="l" r="r" t="t"/>
              <a:pathLst>
                <a:path extrusionOk="0" fill="none" h="1901" w="3459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40"/>
            <p:cNvSpPr/>
            <p:nvPr/>
          </p:nvSpPr>
          <p:spPr>
            <a:xfrm>
              <a:off x="6357500" y="3940075"/>
              <a:ext cx="18900" cy="34725"/>
            </a:xfrm>
            <a:custGeom>
              <a:rect b="b" l="l" r="r" t="t"/>
              <a:pathLst>
                <a:path extrusionOk="0" fill="none" h="1389" w="756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40"/>
            <p:cNvSpPr/>
            <p:nvPr/>
          </p:nvSpPr>
          <p:spPr>
            <a:xfrm>
              <a:off x="6202850" y="3720875"/>
              <a:ext cx="204000" cy="278875"/>
            </a:xfrm>
            <a:custGeom>
              <a:rect b="b" l="l" r="r" t="t"/>
              <a:pathLst>
                <a:path extrusionOk="0" fill="none" h="11155" w="816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9" name="Google Shape;639;p40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640" name="Google Shape;640;p40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40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2" name="Google Shape;642;p40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643" name="Google Shape;643;p40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40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40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40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7" name="Google Shape;647;p40"/>
          <p:cNvSpPr/>
          <p:nvPr/>
        </p:nvSpPr>
        <p:spPr>
          <a:xfrm>
            <a:off x="886643" y="3830523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40"/>
          <p:cNvSpPr/>
          <p:nvPr/>
        </p:nvSpPr>
        <p:spPr>
          <a:xfrm>
            <a:off x="3177366" y="3773703"/>
            <a:ext cx="340844" cy="340865"/>
          </a:xfrm>
          <a:custGeom>
            <a:rect b="b" l="l" r="r" t="t"/>
            <a:pathLst>
              <a:path extrusionOk="0" fill="none" h="16222" w="16221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40"/>
          <p:cNvSpPr/>
          <p:nvPr/>
        </p:nvSpPr>
        <p:spPr>
          <a:xfrm>
            <a:off x="2612361" y="3795199"/>
            <a:ext cx="340844" cy="297873"/>
          </a:xfrm>
          <a:custGeom>
            <a:rect b="b" l="l" r="r" t="t"/>
            <a:pathLst>
              <a:path extrusionOk="0" fill="none" h="14176" w="16221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40"/>
          <p:cNvSpPr/>
          <p:nvPr/>
        </p:nvSpPr>
        <p:spPr>
          <a:xfrm>
            <a:off x="3740838" y="3772169"/>
            <a:ext cx="343912" cy="343933"/>
          </a:xfrm>
          <a:custGeom>
            <a:rect b="b" l="l" r="r" t="t"/>
            <a:pathLst>
              <a:path extrusionOk="0" fill="none" h="16368" w="16367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1" name="Google Shape;651;p40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652" name="Google Shape;652;p40"/>
            <p:cNvSpPr/>
            <p:nvPr/>
          </p:nvSpPr>
          <p:spPr>
            <a:xfrm>
              <a:off x="5652425" y="4676800"/>
              <a:ext cx="65775" cy="52400"/>
            </a:xfrm>
            <a:custGeom>
              <a:rect b="b" l="l" r="r" t="t"/>
              <a:pathLst>
                <a:path extrusionOk="0" fill="none" h="2096" w="2631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40"/>
            <p:cNvSpPr/>
            <p:nvPr/>
          </p:nvSpPr>
          <p:spPr>
            <a:xfrm>
              <a:off x="5287100" y="4676800"/>
              <a:ext cx="65775" cy="52400"/>
            </a:xfrm>
            <a:custGeom>
              <a:rect b="b" l="l" r="r" t="t"/>
              <a:pathLst>
                <a:path extrusionOk="0" fill="none" h="2096" w="2631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40"/>
            <p:cNvSpPr/>
            <p:nvPr/>
          </p:nvSpPr>
          <p:spPr>
            <a:xfrm>
              <a:off x="5268225" y="4341925"/>
              <a:ext cx="468850" cy="333075"/>
            </a:xfrm>
            <a:custGeom>
              <a:rect b="b" l="l" r="r" t="t"/>
              <a:pathLst>
                <a:path extrusionOk="0" fill="none" h="13323" w="18754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40"/>
            <p:cNvSpPr/>
            <p:nvPr/>
          </p:nvSpPr>
          <p:spPr>
            <a:xfrm>
              <a:off x="5351025" y="4375400"/>
              <a:ext cx="303250" cy="149825"/>
            </a:xfrm>
            <a:custGeom>
              <a:rect b="b" l="l" r="r" t="t"/>
              <a:pathLst>
                <a:path extrusionOk="0" fill="none" h="5993" w="1213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40"/>
            <p:cNvSpPr/>
            <p:nvPr/>
          </p:nvSpPr>
          <p:spPr>
            <a:xfrm>
              <a:off x="5326675" y="4569025"/>
              <a:ext cx="81000" cy="65175"/>
            </a:xfrm>
            <a:custGeom>
              <a:rect b="b" l="l" r="r" t="t"/>
              <a:pathLst>
                <a:path extrusionOk="0" fill="none" h="2607" w="324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40"/>
            <p:cNvSpPr/>
            <p:nvPr/>
          </p:nvSpPr>
          <p:spPr>
            <a:xfrm>
              <a:off x="5447225" y="4615925"/>
              <a:ext cx="110850" cy="25"/>
            </a:xfrm>
            <a:custGeom>
              <a:rect b="b" l="l" r="r" t="t"/>
              <a:pathLst>
                <a:path extrusionOk="0" fill="none" h="1" w="4434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40"/>
            <p:cNvSpPr/>
            <p:nvPr/>
          </p:nvSpPr>
          <p:spPr>
            <a:xfrm>
              <a:off x="5439925" y="4589125"/>
              <a:ext cx="125450" cy="25"/>
            </a:xfrm>
            <a:custGeom>
              <a:rect b="b" l="l" r="r" t="t"/>
              <a:pathLst>
                <a:path extrusionOk="0" fill="none" h="1" w="5018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40"/>
            <p:cNvSpPr/>
            <p:nvPr/>
          </p:nvSpPr>
          <p:spPr>
            <a:xfrm>
              <a:off x="5597625" y="4569025"/>
              <a:ext cx="81000" cy="65175"/>
            </a:xfrm>
            <a:custGeom>
              <a:rect b="b" l="l" r="r" t="t"/>
              <a:pathLst>
                <a:path extrusionOk="0" fill="none" h="2607" w="324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" name="Google Shape;660;p40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661" name="Google Shape;661;p40"/>
            <p:cNvSpPr/>
            <p:nvPr/>
          </p:nvSpPr>
          <p:spPr>
            <a:xfrm>
              <a:off x="5964175" y="4329750"/>
              <a:ext cx="421350" cy="421350"/>
            </a:xfrm>
            <a:custGeom>
              <a:rect b="b" l="l" r="r" t="t"/>
              <a:pathLst>
                <a:path extrusionOk="0" fill="none" h="16854" w="16854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40"/>
            <p:cNvSpPr/>
            <p:nvPr/>
          </p:nvSpPr>
          <p:spPr>
            <a:xfrm>
              <a:off x="6322800" y="4360800"/>
              <a:ext cx="31675" cy="30475"/>
            </a:xfrm>
            <a:custGeom>
              <a:rect b="b" l="l" r="r" t="t"/>
              <a:pathLst>
                <a:path extrusionOk="0" fill="none" h="1219" w="1267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" name="Google Shape;663;p40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664" name="Google Shape;664;p40"/>
            <p:cNvSpPr/>
            <p:nvPr/>
          </p:nvSpPr>
          <p:spPr>
            <a:xfrm>
              <a:off x="1247825" y="5168175"/>
              <a:ext cx="373875" cy="221650"/>
            </a:xfrm>
            <a:custGeom>
              <a:rect b="b" l="l" r="r" t="t"/>
              <a:pathLst>
                <a:path extrusionOk="0" fill="none" h="8866" w="14955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40"/>
            <p:cNvSpPr/>
            <p:nvPr/>
          </p:nvSpPr>
          <p:spPr>
            <a:xfrm>
              <a:off x="1275850" y="5209575"/>
              <a:ext cx="60900" cy="87075"/>
            </a:xfrm>
            <a:custGeom>
              <a:rect b="b" l="l" r="r" t="t"/>
              <a:pathLst>
                <a:path extrusionOk="0" fill="none" h="3483" w="2436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40"/>
            <p:cNvSpPr/>
            <p:nvPr/>
          </p:nvSpPr>
          <p:spPr>
            <a:xfrm>
              <a:off x="1247825" y="5391625"/>
              <a:ext cx="443300" cy="39000"/>
            </a:xfrm>
            <a:custGeom>
              <a:rect b="b" l="l" r="r" t="t"/>
              <a:pathLst>
                <a:path extrusionOk="0" fill="none" h="1560" w="17732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40"/>
            <p:cNvSpPr/>
            <p:nvPr/>
          </p:nvSpPr>
          <p:spPr>
            <a:xfrm>
              <a:off x="14548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40"/>
            <p:cNvSpPr/>
            <p:nvPr/>
          </p:nvSpPr>
          <p:spPr>
            <a:xfrm>
              <a:off x="1411025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40"/>
            <p:cNvSpPr/>
            <p:nvPr/>
          </p:nvSpPr>
          <p:spPr>
            <a:xfrm>
              <a:off x="1498700" y="5001950"/>
              <a:ext cx="16450" cy="114475"/>
            </a:xfrm>
            <a:custGeom>
              <a:rect b="b" l="l" r="r" t="t"/>
              <a:pathLst>
                <a:path extrusionOk="0" fill="none" h="4579" w="658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" name="Google Shape;670;p40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671" name="Google Shape;671;p40"/>
            <p:cNvSpPr/>
            <p:nvPr/>
          </p:nvSpPr>
          <p:spPr>
            <a:xfrm>
              <a:off x="1959600" y="4980625"/>
              <a:ext cx="364150" cy="239325"/>
            </a:xfrm>
            <a:custGeom>
              <a:rect b="b" l="l" r="r" t="t"/>
              <a:pathLst>
                <a:path extrusionOk="0" fill="none" h="9573" w="14566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40"/>
            <p:cNvSpPr/>
            <p:nvPr/>
          </p:nvSpPr>
          <p:spPr>
            <a:xfrm>
              <a:off x="2053375" y="5121275"/>
              <a:ext cx="176600" cy="25"/>
            </a:xfrm>
            <a:custGeom>
              <a:rect b="b" l="l" r="r" t="t"/>
              <a:pathLst>
                <a:path extrusionOk="0" fill="none" h="1" w="7064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40"/>
            <p:cNvSpPr/>
            <p:nvPr/>
          </p:nvSpPr>
          <p:spPr>
            <a:xfrm>
              <a:off x="2104525" y="5121275"/>
              <a:ext cx="74300" cy="323350"/>
            </a:xfrm>
            <a:custGeom>
              <a:rect b="b" l="l" r="r" t="t"/>
              <a:pathLst>
                <a:path extrusionOk="0" fill="none" h="12934" w="2972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40"/>
            <p:cNvSpPr/>
            <p:nvPr/>
          </p:nvSpPr>
          <p:spPr>
            <a:xfrm>
              <a:off x="2166625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40"/>
            <p:cNvSpPr/>
            <p:nvPr/>
          </p:nvSpPr>
          <p:spPr>
            <a:xfrm>
              <a:off x="2031450" y="5023850"/>
              <a:ext cx="85275" cy="85275"/>
            </a:xfrm>
            <a:custGeom>
              <a:rect b="b" l="l" r="r" t="t"/>
              <a:pathLst>
                <a:path extrusionOk="0" fill="none" h="3411" w="3411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40"/>
            <p:cNvSpPr/>
            <p:nvPr/>
          </p:nvSpPr>
          <p:spPr>
            <a:xfrm>
              <a:off x="19791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40"/>
            <p:cNvSpPr/>
            <p:nvPr/>
          </p:nvSpPr>
          <p:spPr>
            <a:xfrm>
              <a:off x="2178800" y="5219925"/>
              <a:ext cx="125450" cy="224700"/>
            </a:xfrm>
            <a:custGeom>
              <a:rect b="b" l="l" r="r" t="t"/>
              <a:pathLst>
                <a:path extrusionOk="0" fill="none" h="8988" w="5018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" name="Google Shape;678;p40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679" name="Google Shape;679;p40"/>
            <p:cNvSpPr/>
            <p:nvPr/>
          </p:nvSpPr>
          <p:spPr>
            <a:xfrm>
              <a:off x="2819350" y="5216875"/>
              <a:ext cx="202150" cy="210700"/>
            </a:xfrm>
            <a:custGeom>
              <a:rect b="b" l="l" r="r" t="t"/>
              <a:pathLst>
                <a:path extrusionOk="0" fill="none" h="8428" w="8086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40"/>
            <p:cNvSpPr/>
            <p:nvPr/>
          </p:nvSpPr>
          <p:spPr>
            <a:xfrm>
              <a:off x="2606225" y="4998300"/>
              <a:ext cx="203400" cy="207650"/>
            </a:xfrm>
            <a:custGeom>
              <a:rect b="b" l="l" r="r" t="t"/>
              <a:pathLst>
                <a:path extrusionOk="0" fill="none" h="8306" w="8136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40"/>
            <p:cNvSpPr/>
            <p:nvPr/>
          </p:nvSpPr>
          <p:spPr>
            <a:xfrm>
              <a:off x="2605025" y="5003775"/>
              <a:ext cx="417700" cy="417700"/>
            </a:xfrm>
            <a:custGeom>
              <a:rect b="b" l="l" r="r" t="t"/>
              <a:pathLst>
                <a:path extrusionOk="0" fill="none" h="16708" w="16708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" name="Google Shape;682;p40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683" name="Google Shape;683;p40"/>
            <p:cNvSpPr/>
            <p:nvPr/>
          </p:nvSpPr>
          <p:spPr>
            <a:xfrm>
              <a:off x="3236425" y="5309425"/>
              <a:ext cx="499300" cy="108400"/>
            </a:xfrm>
            <a:custGeom>
              <a:rect b="b" l="l" r="r" t="t"/>
              <a:pathLst>
                <a:path extrusionOk="0" fill="none" h="4336" w="19972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40"/>
            <p:cNvSpPr/>
            <p:nvPr/>
          </p:nvSpPr>
          <p:spPr>
            <a:xfrm>
              <a:off x="3294875" y="5330725"/>
              <a:ext cx="382400" cy="25"/>
            </a:xfrm>
            <a:custGeom>
              <a:rect b="b" l="l" r="r" t="t"/>
              <a:pathLst>
                <a:path extrusionOk="0" fill="none" h="1" w="15296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40"/>
            <p:cNvSpPr/>
            <p:nvPr/>
          </p:nvSpPr>
          <p:spPr>
            <a:xfrm>
              <a:off x="3280250" y="5162675"/>
              <a:ext cx="411625" cy="140075"/>
            </a:xfrm>
            <a:custGeom>
              <a:rect b="b" l="l" r="r" t="t"/>
              <a:pathLst>
                <a:path extrusionOk="0" fill="none" h="5603" w="16465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40"/>
            <p:cNvSpPr/>
            <p:nvPr/>
          </p:nvSpPr>
          <p:spPr>
            <a:xfrm>
              <a:off x="347145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40"/>
            <p:cNvSpPr/>
            <p:nvPr/>
          </p:nvSpPr>
          <p:spPr>
            <a:xfrm>
              <a:off x="3427600" y="5001950"/>
              <a:ext cx="17075" cy="114475"/>
            </a:xfrm>
            <a:custGeom>
              <a:rect b="b" l="l" r="r" t="t"/>
              <a:pathLst>
                <a:path extrusionOk="0" fill="none" h="4579" w="683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40"/>
            <p:cNvSpPr/>
            <p:nvPr/>
          </p:nvSpPr>
          <p:spPr>
            <a:xfrm>
              <a:off x="3515275" y="5001950"/>
              <a:ext cx="16475" cy="114475"/>
            </a:xfrm>
            <a:custGeom>
              <a:rect b="b" l="l" r="r" t="t"/>
              <a:pathLst>
                <a:path extrusionOk="0" fill="none" h="4579" w="659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" name="Google Shape;689;p40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690" name="Google Shape;690;p40"/>
            <p:cNvSpPr/>
            <p:nvPr/>
          </p:nvSpPr>
          <p:spPr>
            <a:xfrm>
              <a:off x="4168000" y="4980625"/>
              <a:ext cx="85875" cy="102325"/>
            </a:xfrm>
            <a:custGeom>
              <a:rect b="b" l="l" r="r" t="t"/>
              <a:pathLst>
                <a:path extrusionOk="0" fill="none" h="4093" w="3435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40"/>
            <p:cNvSpPr/>
            <p:nvPr/>
          </p:nvSpPr>
          <p:spPr>
            <a:xfrm>
              <a:off x="3968275" y="5043350"/>
              <a:ext cx="379975" cy="389700"/>
            </a:xfrm>
            <a:custGeom>
              <a:rect b="b" l="l" r="r" t="t"/>
              <a:pathLst>
                <a:path extrusionOk="0" fill="none" h="15588" w="15199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40"/>
            <p:cNvSpPr/>
            <p:nvPr/>
          </p:nvSpPr>
          <p:spPr>
            <a:xfrm>
              <a:off x="4031000" y="5150500"/>
              <a:ext cx="54200" cy="61525"/>
            </a:xfrm>
            <a:custGeom>
              <a:rect b="b" l="l" r="r" t="t"/>
              <a:pathLst>
                <a:path extrusionOk="0" fill="none" h="2461" w="2168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" name="Google Shape;693;p40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694" name="Google Shape;694;p40"/>
            <p:cNvSpPr/>
            <p:nvPr/>
          </p:nvSpPr>
          <p:spPr>
            <a:xfrm>
              <a:off x="6104200" y="5081700"/>
              <a:ext cx="314825" cy="215575"/>
            </a:xfrm>
            <a:custGeom>
              <a:rect b="b" l="l" r="r" t="t"/>
              <a:pathLst>
                <a:path extrusionOk="0" fill="none" h="8623" w="12593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40"/>
            <p:cNvSpPr/>
            <p:nvPr/>
          </p:nvSpPr>
          <p:spPr>
            <a:xfrm>
              <a:off x="5937975" y="5210175"/>
              <a:ext cx="333700" cy="133375"/>
            </a:xfrm>
            <a:custGeom>
              <a:rect b="b" l="l" r="r" t="t"/>
              <a:pathLst>
                <a:path extrusionOk="0" fill="none" h="5335" w="13348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40"/>
            <p:cNvSpPr/>
            <p:nvPr/>
          </p:nvSpPr>
          <p:spPr>
            <a:xfrm>
              <a:off x="6352025" y="5109100"/>
              <a:ext cx="19500" cy="18900"/>
            </a:xfrm>
            <a:custGeom>
              <a:rect b="b" l="l" r="r" t="t"/>
              <a:pathLst>
                <a:path extrusionOk="0" h="756" w="78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" name="Google Shape;697;p40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698" name="Google Shape;698;p40"/>
            <p:cNvSpPr/>
            <p:nvPr/>
          </p:nvSpPr>
          <p:spPr>
            <a:xfrm>
              <a:off x="6731950" y="5031175"/>
              <a:ext cx="105375" cy="147375"/>
            </a:xfrm>
            <a:custGeom>
              <a:rect b="b" l="l" r="r" t="t"/>
              <a:pathLst>
                <a:path extrusionOk="0" fill="none" h="5895" w="4215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40"/>
            <p:cNvSpPr/>
            <p:nvPr/>
          </p:nvSpPr>
          <p:spPr>
            <a:xfrm>
              <a:off x="6673500" y="5146850"/>
              <a:ext cx="84050" cy="116925"/>
            </a:xfrm>
            <a:custGeom>
              <a:rect b="b" l="l" r="r" t="t"/>
              <a:pathLst>
                <a:path extrusionOk="0" fill="none" h="4677" w="3362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40"/>
            <p:cNvSpPr/>
            <p:nvPr/>
          </p:nvSpPr>
          <p:spPr>
            <a:xfrm>
              <a:off x="6859225" y="5033600"/>
              <a:ext cx="105350" cy="144950"/>
            </a:xfrm>
            <a:custGeom>
              <a:rect b="b" l="l" r="r" t="t"/>
              <a:pathLst>
                <a:path extrusionOk="0" fill="none" h="5798" w="4214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40"/>
            <p:cNvSpPr/>
            <p:nvPr/>
          </p:nvSpPr>
          <p:spPr>
            <a:xfrm>
              <a:off x="6931675" y="5150500"/>
              <a:ext cx="87075" cy="115725"/>
            </a:xfrm>
            <a:custGeom>
              <a:rect b="b" l="l" r="r" t="t"/>
              <a:pathLst>
                <a:path extrusionOk="0" fill="none" h="4629" w="3483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40"/>
            <p:cNvSpPr/>
            <p:nvPr/>
          </p:nvSpPr>
          <p:spPr>
            <a:xfrm>
              <a:off x="6715525" y="5180350"/>
              <a:ext cx="263050" cy="247825"/>
            </a:xfrm>
            <a:custGeom>
              <a:rect b="b" l="l" r="r" t="t"/>
              <a:pathLst>
                <a:path extrusionOk="0" fill="none" h="9913" w="10522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" name="Google Shape;703;p40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704" name="Google Shape;704;p40"/>
            <p:cNvSpPr/>
            <p:nvPr/>
          </p:nvSpPr>
          <p:spPr>
            <a:xfrm>
              <a:off x="4080925" y="302050"/>
              <a:ext cx="154075" cy="411000"/>
            </a:xfrm>
            <a:custGeom>
              <a:rect b="b" l="l" r="r" t="t"/>
              <a:pathLst>
                <a:path extrusionOk="0" fill="none" h="16440" w="6163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40"/>
            <p:cNvSpPr/>
            <p:nvPr/>
          </p:nvSpPr>
          <p:spPr>
            <a:xfrm>
              <a:off x="3927500" y="301425"/>
              <a:ext cx="153450" cy="406150"/>
            </a:xfrm>
            <a:custGeom>
              <a:rect b="b" l="l" r="r" t="t"/>
              <a:pathLst>
                <a:path extrusionOk="0" fill="none" h="16246" w="6138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40"/>
            <p:cNvSpPr/>
            <p:nvPr/>
          </p:nvSpPr>
          <p:spPr>
            <a:xfrm>
              <a:off x="4234975" y="306925"/>
              <a:ext cx="154075" cy="405525"/>
            </a:xfrm>
            <a:custGeom>
              <a:rect b="b" l="l" r="r" t="t"/>
              <a:pathLst>
                <a:path extrusionOk="0" fill="none" h="16221" w="6163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40"/>
            <p:cNvSpPr/>
            <p:nvPr/>
          </p:nvSpPr>
          <p:spPr>
            <a:xfrm>
              <a:off x="4295850" y="442075"/>
              <a:ext cx="46300" cy="26225"/>
            </a:xfrm>
            <a:custGeom>
              <a:rect b="b" l="l" r="r" t="t"/>
              <a:pathLst>
                <a:path extrusionOk="0" fill="none" h="1049" w="1852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40"/>
            <p:cNvSpPr/>
            <p:nvPr/>
          </p:nvSpPr>
          <p:spPr>
            <a:xfrm>
              <a:off x="4296475" y="415900"/>
              <a:ext cx="45075" cy="78575"/>
            </a:xfrm>
            <a:custGeom>
              <a:rect b="b" l="l" r="r" t="t"/>
              <a:pathLst>
                <a:path extrusionOk="0" fill="none" h="3143" w="1803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40"/>
            <p:cNvSpPr/>
            <p:nvPr/>
          </p:nvSpPr>
          <p:spPr>
            <a:xfrm>
              <a:off x="3968275" y="590050"/>
              <a:ext cx="25" cy="6100"/>
            </a:xfrm>
            <a:custGeom>
              <a:rect b="b" l="l" r="r" t="t"/>
              <a:pathLst>
                <a:path extrusionOk="0" fill="none" h="244" w="1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40"/>
            <p:cNvSpPr/>
            <p:nvPr/>
          </p:nvSpPr>
          <p:spPr>
            <a:xfrm>
              <a:off x="3970725" y="558375"/>
              <a:ext cx="1850" cy="12200"/>
            </a:xfrm>
            <a:custGeom>
              <a:rect b="b" l="l" r="r" t="t"/>
              <a:pathLst>
                <a:path extrusionOk="0" fill="none" h="488" w="74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40"/>
            <p:cNvSpPr/>
            <p:nvPr/>
          </p:nvSpPr>
          <p:spPr>
            <a:xfrm>
              <a:off x="3976200" y="527325"/>
              <a:ext cx="3675" cy="12200"/>
            </a:xfrm>
            <a:custGeom>
              <a:rect b="b" l="l" r="r" t="t"/>
              <a:pathLst>
                <a:path extrusionOk="0" fill="none" h="488" w="147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40"/>
            <p:cNvSpPr/>
            <p:nvPr/>
          </p:nvSpPr>
          <p:spPr>
            <a:xfrm>
              <a:off x="3985950" y="498100"/>
              <a:ext cx="4875" cy="10975"/>
            </a:xfrm>
            <a:custGeom>
              <a:rect b="b" l="l" r="r" t="t"/>
              <a:pathLst>
                <a:path extrusionOk="0" fill="none" h="439" w="195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40"/>
            <p:cNvSpPr/>
            <p:nvPr/>
          </p:nvSpPr>
          <p:spPr>
            <a:xfrm>
              <a:off x="4000550" y="471300"/>
              <a:ext cx="7325" cy="9775"/>
            </a:xfrm>
            <a:custGeom>
              <a:rect b="b" l="l" r="r" t="t"/>
              <a:pathLst>
                <a:path extrusionOk="0" fill="none" h="391" w="293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40"/>
            <p:cNvSpPr/>
            <p:nvPr/>
          </p:nvSpPr>
          <p:spPr>
            <a:xfrm>
              <a:off x="4021250" y="450600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40"/>
            <p:cNvSpPr/>
            <p:nvPr/>
          </p:nvSpPr>
          <p:spPr>
            <a:xfrm>
              <a:off x="4049250" y="440250"/>
              <a:ext cx="11600" cy="2475"/>
            </a:xfrm>
            <a:custGeom>
              <a:rect b="b" l="l" r="r" t="t"/>
              <a:pathLst>
                <a:path extrusionOk="0" fill="none" h="99" w="464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40"/>
            <p:cNvSpPr/>
            <p:nvPr/>
          </p:nvSpPr>
          <p:spPr>
            <a:xfrm>
              <a:off x="4080325" y="439650"/>
              <a:ext cx="12200" cy="1850"/>
            </a:xfrm>
            <a:custGeom>
              <a:rect b="b" l="l" r="r" t="t"/>
              <a:pathLst>
                <a:path extrusionOk="0" fill="none" h="74" w="488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40"/>
            <p:cNvSpPr/>
            <p:nvPr/>
          </p:nvSpPr>
          <p:spPr>
            <a:xfrm>
              <a:off x="4110150" y="450000"/>
              <a:ext cx="9150" cy="7950"/>
            </a:xfrm>
            <a:custGeom>
              <a:rect b="b" l="l" r="r" t="t"/>
              <a:pathLst>
                <a:path extrusionOk="0" fill="none" h="318" w="366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40"/>
            <p:cNvSpPr/>
            <p:nvPr/>
          </p:nvSpPr>
          <p:spPr>
            <a:xfrm>
              <a:off x="4130250" y="473750"/>
              <a:ext cx="4900" cy="10975"/>
            </a:xfrm>
            <a:custGeom>
              <a:rect b="b" l="l" r="r" t="t"/>
              <a:pathLst>
                <a:path extrusionOk="0" fill="none" h="439" w="196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40"/>
            <p:cNvSpPr/>
            <p:nvPr/>
          </p:nvSpPr>
          <p:spPr>
            <a:xfrm>
              <a:off x="4141800" y="502975"/>
              <a:ext cx="3700" cy="11600"/>
            </a:xfrm>
            <a:custGeom>
              <a:rect b="b" l="l" r="r" t="t"/>
              <a:pathLst>
                <a:path extrusionOk="0" fill="none" h="464" w="148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40"/>
            <p:cNvSpPr/>
            <p:nvPr/>
          </p:nvSpPr>
          <p:spPr>
            <a:xfrm>
              <a:off x="4150950" y="533425"/>
              <a:ext cx="3675" cy="11575"/>
            </a:xfrm>
            <a:custGeom>
              <a:rect b="b" l="l" r="r" t="t"/>
              <a:pathLst>
                <a:path extrusionOk="0" fill="none" h="463" w="147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40"/>
            <p:cNvSpPr/>
            <p:nvPr/>
          </p:nvSpPr>
          <p:spPr>
            <a:xfrm>
              <a:off x="4160675" y="563850"/>
              <a:ext cx="4900" cy="11000"/>
            </a:xfrm>
            <a:custGeom>
              <a:rect b="b" l="l" r="r" t="t"/>
              <a:pathLst>
                <a:path extrusionOk="0" fill="none" h="440" w="196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40"/>
            <p:cNvSpPr/>
            <p:nvPr/>
          </p:nvSpPr>
          <p:spPr>
            <a:xfrm>
              <a:off x="4175300" y="591875"/>
              <a:ext cx="7325" cy="9150"/>
            </a:xfrm>
            <a:custGeom>
              <a:rect b="b" l="l" r="r" t="t"/>
              <a:pathLst>
                <a:path extrusionOk="0" fill="none" h="366" w="293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40"/>
            <p:cNvSpPr/>
            <p:nvPr/>
          </p:nvSpPr>
          <p:spPr>
            <a:xfrm>
              <a:off x="4198425" y="613175"/>
              <a:ext cx="11000" cy="4900"/>
            </a:xfrm>
            <a:custGeom>
              <a:rect b="b" l="l" r="r" t="t"/>
              <a:pathLst>
                <a:path extrusionOk="0" fill="none" h="196" w="44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40"/>
            <p:cNvSpPr/>
            <p:nvPr/>
          </p:nvSpPr>
          <p:spPr>
            <a:xfrm>
              <a:off x="4228275" y="621100"/>
              <a:ext cx="12200" cy="625"/>
            </a:xfrm>
            <a:custGeom>
              <a:rect b="b" l="l" r="r" t="t"/>
              <a:pathLst>
                <a:path extrusionOk="0" fill="none" h="25" w="488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40"/>
            <p:cNvSpPr/>
            <p:nvPr/>
          </p:nvSpPr>
          <p:spPr>
            <a:xfrm>
              <a:off x="4259925" y="616225"/>
              <a:ext cx="11600" cy="3075"/>
            </a:xfrm>
            <a:custGeom>
              <a:rect b="b" l="l" r="r" t="t"/>
              <a:pathLst>
                <a:path extrusionOk="0" fill="none" h="123" w="464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40"/>
            <p:cNvSpPr/>
            <p:nvPr/>
          </p:nvSpPr>
          <p:spPr>
            <a:xfrm>
              <a:off x="4289775" y="602225"/>
              <a:ext cx="10375" cy="6725"/>
            </a:xfrm>
            <a:custGeom>
              <a:rect b="b" l="l" r="r" t="t"/>
              <a:pathLst>
                <a:path extrusionOk="0" fill="none" h="269" w="415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40"/>
            <p:cNvSpPr/>
            <p:nvPr/>
          </p:nvSpPr>
          <p:spPr>
            <a:xfrm>
              <a:off x="4313525" y="577875"/>
              <a:ext cx="6100" cy="10375"/>
            </a:xfrm>
            <a:custGeom>
              <a:rect b="b" l="l" r="r" t="t"/>
              <a:pathLst>
                <a:path extrusionOk="0" fill="none" h="415" w="244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40"/>
            <p:cNvSpPr/>
            <p:nvPr/>
          </p:nvSpPr>
          <p:spPr>
            <a:xfrm>
              <a:off x="4326300" y="547425"/>
              <a:ext cx="2450" cy="12200"/>
            </a:xfrm>
            <a:custGeom>
              <a:rect b="b" l="l" r="r" t="t"/>
              <a:pathLst>
                <a:path extrusionOk="0" fill="none" h="488" w="98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40"/>
            <p:cNvSpPr/>
            <p:nvPr/>
          </p:nvSpPr>
          <p:spPr>
            <a:xfrm>
              <a:off x="4329350" y="515750"/>
              <a:ext cx="625" cy="12200"/>
            </a:xfrm>
            <a:custGeom>
              <a:rect b="b" l="l" r="r" t="t"/>
              <a:pathLst>
                <a:path extrusionOk="0" fill="none" h="488" w="25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40"/>
            <p:cNvSpPr/>
            <p:nvPr/>
          </p:nvSpPr>
          <p:spPr>
            <a:xfrm>
              <a:off x="4325075" y="488975"/>
              <a:ext cx="1250" cy="6100"/>
            </a:xfrm>
            <a:custGeom>
              <a:rect b="b" l="l" r="r" t="t"/>
              <a:pathLst>
                <a:path extrusionOk="0" fill="none" h="244" w="5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" name="Google Shape;731;p40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732" name="Google Shape;732;p40"/>
            <p:cNvSpPr/>
            <p:nvPr/>
          </p:nvSpPr>
          <p:spPr>
            <a:xfrm>
              <a:off x="6649150" y="309350"/>
              <a:ext cx="395800" cy="395800"/>
            </a:xfrm>
            <a:custGeom>
              <a:rect b="b" l="l" r="r" t="t"/>
              <a:pathLst>
                <a:path extrusionOk="0" fill="none" h="15832" w="15832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40"/>
            <p:cNvSpPr/>
            <p:nvPr/>
          </p:nvSpPr>
          <p:spPr>
            <a:xfrm>
              <a:off x="6673500" y="333700"/>
              <a:ext cx="347100" cy="347100"/>
            </a:xfrm>
            <a:custGeom>
              <a:rect b="b" l="l" r="r" t="t"/>
              <a:pathLst>
                <a:path extrusionOk="0" fill="none" h="13884" w="13884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40"/>
            <p:cNvSpPr/>
            <p:nvPr/>
          </p:nvSpPr>
          <p:spPr>
            <a:xfrm>
              <a:off x="6848850" y="397625"/>
              <a:ext cx="54825" cy="169300"/>
            </a:xfrm>
            <a:custGeom>
              <a:rect b="b" l="l" r="r" t="t"/>
              <a:pathLst>
                <a:path extrusionOk="0" fill="none" h="6772" w="2193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40"/>
            <p:cNvSpPr/>
            <p:nvPr/>
          </p:nvSpPr>
          <p:spPr>
            <a:xfrm>
              <a:off x="6847025" y="33370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40"/>
            <p:cNvSpPr/>
            <p:nvPr/>
          </p:nvSpPr>
          <p:spPr>
            <a:xfrm>
              <a:off x="6760575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40"/>
            <p:cNvSpPr/>
            <p:nvPr/>
          </p:nvSpPr>
          <p:spPr>
            <a:xfrm>
              <a:off x="6760575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40"/>
            <p:cNvSpPr/>
            <p:nvPr/>
          </p:nvSpPr>
          <p:spPr>
            <a:xfrm>
              <a:off x="6696650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40"/>
            <p:cNvSpPr/>
            <p:nvPr/>
          </p:nvSpPr>
          <p:spPr>
            <a:xfrm>
              <a:off x="6696650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40"/>
            <p:cNvSpPr/>
            <p:nvPr/>
          </p:nvSpPr>
          <p:spPr>
            <a:xfrm>
              <a:off x="667350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40"/>
            <p:cNvSpPr/>
            <p:nvPr/>
          </p:nvSpPr>
          <p:spPr>
            <a:xfrm>
              <a:off x="6696650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40"/>
            <p:cNvSpPr/>
            <p:nvPr/>
          </p:nvSpPr>
          <p:spPr>
            <a:xfrm>
              <a:off x="6696650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40"/>
            <p:cNvSpPr/>
            <p:nvPr/>
          </p:nvSpPr>
          <p:spPr>
            <a:xfrm>
              <a:off x="6760575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40"/>
            <p:cNvSpPr/>
            <p:nvPr/>
          </p:nvSpPr>
          <p:spPr>
            <a:xfrm>
              <a:off x="6760575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40"/>
            <p:cNvSpPr/>
            <p:nvPr/>
          </p:nvSpPr>
          <p:spPr>
            <a:xfrm>
              <a:off x="6847025" y="651550"/>
              <a:ext cx="25" cy="29250"/>
            </a:xfrm>
            <a:custGeom>
              <a:rect b="b" l="l" r="r" t="t"/>
              <a:pathLst>
                <a:path extrusionOk="0" fill="none" h="1170" w="1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40"/>
            <p:cNvSpPr/>
            <p:nvPr/>
          </p:nvSpPr>
          <p:spPr>
            <a:xfrm>
              <a:off x="6919500" y="632675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40"/>
            <p:cNvSpPr/>
            <p:nvPr/>
          </p:nvSpPr>
          <p:spPr>
            <a:xfrm>
              <a:off x="6933500" y="65762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40"/>
            <p:cNvSpPr/>
            <p:nvPr/>
          </p:nvSpPr>
          <p:spPr>
            <a:xfrm>
              <a:off x="6972475" y="579700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40"/>
            <p:cNvSpPr/>
            <p:nvPr/>
          </p:nvSpPr>
          <p:spPr>
            <a:xfrm>
              <a:off x="6997425" y="5937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40"/>
            <p:cNvSpPr/>
            <p:nvPr/>
          </p:nvSpPr>
          <p:spPr>
            <a:xfrm>
              <a:off x="6991350" y="507225"/>
              <a:ext cx="29250" cy="25"/>
            </a:xfrm>
            <a:custGeom>
              <a:rect b="b" l="l" r="r" t="t"/>
              <a:pathLst>
                <a:path extrusionOk="0" fill="none" h="1" w="117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40"/>
            <p:cNvSpPr/>
            <p:nvPr/>
          </p:nvSpPr>
          <p:spPr>
            <a:xfrm>
              <a:off x="6972475" y="420775"/>
              <a:ext cx="24975" cy="14025"/>
            </a:xfrm>
            <a:custGeom>
              <a:rect b="b" l="l" r="r" t="t"/>
              <a:pathLst>
                <a:path extrusionOk="0" fill="none" h="561" w="999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40"/>
            <p:cNvSpPr/>
            <p:nvPr/>
          </p:nvSpPr>
          <p:spPr>
            <a:xfrm>
              <a:off x="6997425" y="4207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40"/>
            <p:cNvSpPr/>
            <p:nvPr/>
          </p:nvSpPr>
          <p:spPr>
            <a:xfrm>
              <a:off x="6919500" y="356850"/>
              <a:ext cx="14025" cy="24975"/>
            </a:xfrm>
            <a:custGeom>
              <a:rect b="b" l="l" r="r" t="t"/>
              <a:pathLst>
                <a:path extrusionOk="0" fill="none" h="999" w="561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40"/>
            <p:cNvSpPr/>
            <p:nvPr/>
          </p:nvSpPr>
          <p:spPr>
            <a:xfrm>
              <a:off x="6933500" y="3568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" name="Google Shape;755;p40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756" name="Google Shape;756;p40"/>
            <p:cNvSpPr/>
            <p:nvPr/>
          </p:nvSpPr>
          <p:spPr>
            <a:xfrm>
              <a:off x="5973900" y="337975"/>
              <a:ext cx="401900" cy="67000"/>
            </a:xfrm>
            <a:custGeom>
              <a:rect b="b" l="l" r="r" t="t"/>
              <a:pathLst>
                <a:path extrusionOk="0" fill="none" h="2680" w="16076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40"/>
            <p:cNvSpPr/>
            <p:nvPr/>
          </p:nvSpPr>
          <p:spPr>
            <a:xfrm>
              <a:off x="6024450" y="348325"/>
              <a:ext cx="45075" cy="45075"/>
            </a:xfrm>
            <a:custGeom>
              <a:rect b="b" l="l" r="r" t="t"/>
              <a:pathLst>
                <a:path extrusionOk="0" fill="none" h="1803" w="1803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40"/>
            <p:cNvSpPr/>
            <p:nvPr/>
          </p:nvSpPr>
          <p:spPr>
            <a:xfrm>
              <a:off x="6280175" y="348325"/>
              <a:ext cx="45075" cy="45075"/>
            </a:xfrm>
            <a:custGeom>
              <a:rect b="b" l="l" r="r" t="t"/>
              <a:pathLst>
                <a:path extrusionOk="0" fill="none" h="1803" w="1803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40"/>
            <p:cNvSpPr/>
            <p:nvPr/>
          </p:nvSpPr>
          <p:spPr>
            <a:xfrm>
              <a:off x="5973900" y="667375"/>
              <a:ext cx="401900" cy="31675"/>
            </a:xfrm>
            <a:custGeom>
              <a:rect b="b" l="l" r="r" t="t"/>
              <a:pathLst>
                <a:path extrusionOk="0" fill="none" h="1267" w="16076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40"/>
            <p:cNvSpPr/>
            <p:nvPr/>
          </p:nvSpPr>
          <p:spPr>
            <a:xfrm>
              <a:off x="6302700" y="318475"/>
              <a:ext cx="28650" cy="63350"/>
            </a:xfrm>
            <a:custGeom>
              <a:rect b="b" l="l" r="r" t="t"/>
              <a:pathLst>
                <a:path extrusionOk="0" fill="none" h="2534" w="1146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40"/>
            <p:cNvSpPr/>
            <p:nvPr/>
          </p:nvSpPr>
          <p:spPr>
            <a:xfrm>
              <a:off x="6046975" y="318475"/>
              <a:ext cx="28650" cy="63350"/>
            </a:xfrm>
            <a:custGeom>
              <a:rect b="b" l="l" r="r" t="t"/>
              <a:pathLst>
                <a:path extrusionOk="0" fill="none" h="2534" w="1146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40"/>
            <p:cNvSpPr/>
            <p:nvPr/>
          </p:nvSpPr>
          <p:spPr>
            <a:xfrm>
              <a:off x="5973900" y="407375"/>
              <a:ext cx="401900" cy="272200"/>
            </a:xfrm>
            <a:custGeom>
              <a:rect b="b" l="l" r="r" t="t"/>
              <a:pathLst>
                <a:path extrusionOk="0" fill="none" h="10888" w="16076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40"/>
            <p:cNvSpPr/>
            <p:nvPr/>
          </p:nvSpPr>
          <p:spPr>
            <a:xfrm>
              <a:off x="6024450" y="456100"/>
              <a:ext cx="300800" cy="175375"/>
            </a:xfrm>
            <a:custGeom>
              <a:rect b="b" l="l" r="r" t="t"/>
              <a:pathLst>
                <a:path extrusionOk="0" fill="none" h="7015" w="12032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40"/>
            <p:cNvSpPr/>
            <p:nvPr/>
          </p:nvSpPr>
          <p:spPr>
            <a:xfrm>
              <a:off x="6024450" y="573000"/>
              <a:ext cx="300800" cy="25"/>
            </a:xfrm>
            <a:custGeom>
              <a:rect b="b" l="l" r="r" t="t"/>
              <a:pathLst>
                <a:path extrusionOk="0" fill="none" h="1" w="12032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40"/>
            <p:cNvSpPr/>
            <p:nvPr/>
          </p:nvSpPr>
          <p:spPr>
            <a:xfrm>
              <a:off x="6024450" y="514550"/>
              <a:ext cx="300800" cy="25"/>
            </a:xfrm>
            <a:custGeom>
              <a:rect b="b" l="l" r="r" t="t"/>
              <a:pathLst>
                <a:path extrusionOk="0" fill="none" h="1" w="12032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40"/>
            <p:cNvSpPr/>
            <p:nvPr/>
          </p:nvSpPr>
          <p:spPr>
            <a:xfrm>
              <a:off x="6264950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40"/>
            <p:cNvSpPr/>
            <p:nvPr/>
          </p:nvSpPr>
          <p:spPr>
            <a:xfrm>
              <a:off x="6204675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40"/>
            <p:cNvSpPr/>
            <p:nvPr/>
          </p:nvSpPr>
          <p:spPr>
            <a:xfrm>
              <a:off x="6145000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40"/>
            <p:cNvSpPr/>
            <p:nvPr/>
          </p:nvSpPr>
          <p:spPr>
            <a:xfrm>
              <a:off x="6084725" y="456100"/>
              <a:ext cx="25" cy="175375"/>
            </a:xfrm>
            <a:custGeom>
              <a:rect b="b" l="l" r="r" t="t"/>
              <a:pathLst>
                <a:path extrusionOk="0" fill="none" h="7015" w="1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" name="Google Shape;770;p40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771" name="Google Shape;771;p40"/>
            <p:cNvSpPr/>
            <p:nvPr/>
          </p:nvSpPr>
          <p:spPr>
            <a:xfrm>
              <a:off x="1268550" y="953550"/>
              <a:ext cx="387250" cy="473100"/>
            </a:xfrm>
            <a:custGeom>
              <a:rect b="b" l="l" r="r" t="t"/>
              <a:pathLst>
                <a:path extrusionOk="0" fill="none" h="18924" w="1549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40"/>
            <p:cNvSpPr/>
            <p:nvPr/>
          </p:nvSpPr>
          <p:spPr>
            <a:xfrm>
              <a:off x="1298975" y="929175"/>
              <a:ext cx="377525" cy="462775"/>
            </a:xfrm>
            <a:custGeom>
              <a:rect b="b" l="l" r="r" t="t"/>
              <a:pathLst>
                <a:path extrusionOk="0" fill="none" h="18511" w="15101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40"/>
            <p:cNvSpPr/>
            <p:nvPr/>
          </p:nvSpPr>
          <p:spPr>
            <a:xfrm>
              <a:off x="1592450" y="929175"/>
              <a:ext cx="84050" cy="84050"/>
            </a:xfrm>
            <a:custGeom>
              <a:rect b="b" l="l" r="r" t="t"/>
              <a:pathLst>
                <a:path extrusionOk="0" fill="none" h="3362" w="3362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" name="Google Shape;774;p40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775" name="Google Shape;775;p40"/>
            <p:cNvSpPr/>
            <p:nvPr/>
          </p:nvSpPr>
          <p:spPr>
            <a:xfrm>
              <a:off x="6847025" y="1209875"/>
              <a:ext cx="60325" cy="200950"/>
            </a:xfrm>
            <a:custGeom>
              <a:rect b="b" l="l" r="r" t="t"/>
              <a:pathLst>
                <a:path extrusionOk="0" fill="none" h="8038" w="2413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40"/>
            <p:cNvSpPr/>
            <p:nvPr/>
          </p:nvSpPr>
          <p:spPr>
            <a:xfrm>
              <a:off x="6605925" y="971800"/>
              <a:ext cx="482250" cy="228350"/>
            </a:xfrm>
            <a:custGeom>
              <a:rect b="b" l="l" r="r" t="t"/>
              <a:pathLst>
                <a:path extrusionOk="0" fill="none" h="9134" w="1929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40"/>
            <p:cNvSpPr/>
            <p:nvPr/>
          </p:nvSpPr>
          <p:spPr>
            <a:xfrm>
              <a:off x="6847025" y="948050"/>
              <a:ext cx="25" cy="23775"/>
            </a:xfrm>
            <a:custGeom>
              <a:rect b="b" l="l" r="r" t="t"/>
              <a:pathLst>
                <a:path extrusionOk="0" fill="none" h="951" w="1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40"/>
            <p:cNvSpPr/>
            <p:nvPr/>
          </p:nvSpPr>
          <p:spPr>
            <a:xfrm>
              <a:off x="6847025" y="1001025"/>
              <a:ext cx="25" cy="183900"/>
            </a:xfrm>
            <a:custGeom>
              <a:rect b="b" l="l" r="r" t="t"/>
              <a:pathLst>
                <a:path extrusionOk="0" fill="none" h="7356" w="1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40"/>
            <p:cNvSpPr/>
            <p:nvPr/>
          </p:nvSpPr>
          <p:spPr>
            <a:xfrm>
              <a:off x="6872000" y="994325"/>
              <a:ext cx="85275" cy="190600"/>
            </a:xfrm>
            <a:custGeom>
              <a:rect b="b" l="l" r="r" t="t"/>
              <a:pathLst>
                <a:path extrusionOk="0" fill="none" h="7624" w="3411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40"/>
            <p:cNvSpPr/>
            <p:nvPr/>
          </p:nvSpPr>
          <p:spPr>
            <a:xfrm>
              <a:off x="6736825" y="994325"/>
              <a:ext cx="85275" cy="190600"/>
            </a:xfrm>
            <a:custGeom>
              <a:rect b="b" l="l" r="r" t="t"/>
              <a:pathLst>
                <a:path extrusionOk="0" fill="none" h="7624" w="3411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" name="Google Shape;781;p40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782" name="Google Shape;782;p40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40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40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40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40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40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40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40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" name="Google Shape;790;p40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791" name="Google Shape;791;p40"/>
            <p:cNvSpPr/>
            <p:nvPr/>
          </p:nvSpPr>
          <p:spPr>
            <a:xfrm>
              <a:off x="3269900" y="3064500"/>
              <a:ext cx="432325" cy="263075"/>
            </a:xfrm>
            <a:custGeom>
              <a:rect b="b" l="l" r="r" t="t"/>
              <a:pathLst>
                <a:path extrusionOk="0" fill="none" h="10523" w="17293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40"/>
            <p:cNvSpPr/>
            <p:nvPr/>
          </p:nvSpPr>
          <p:spPr>
            <a:xfrm>
              <a:off x="3445875" y="3155825"/>
              <a:ext cx="80400" cy="80400"/>
            </a:xfrm>
            <a:custGeom>
              <a:rect b="b" l="l" r="r" t="t"/>
              <a:pathLst>
                <a:path extrusionOk="0" fill="none" h="3216" w="3216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40"/>
            <p:cNvSpPr/>
            <p:nvPr/>
          </p:nvSpPr>
          <p:spPr>
            <a:xfrm>
              <a:off x="3381925" y="3091900"/>
              <a:ext cx="208275" cy="208275"/>
            </a:xfrm>
            <a:custGeom>
              <a:rect b="b" l="l" r="r" t="t"/>
              <a:pathLst>
                <a:path extrusionOk="0" fill="none" h="8331" w="8331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" name="Google Shape;794;p40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795" name="Google Shape;795;p40"/>
            <p:cNvSpPr/>
            <p:nvPr/>
          </p:nvSpPr>
          <p:spPr>
            <a:xfrm>
              <a:off x="6689325" y="2984125"/>
              <a:ext cx="315425" cy="77975"/>
            </a:xfrm>
            <a:custGeom>
              <a:rect b="b" l="l" r="r" t="t"/>
              <a:pathLst>
                <a:path extrusionOk="0" fill="none" h="3119" w="12617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40"/>
            <p:cNvSpPr/>
            <p:nvPr/>
          </p:nvSpPr>
          <p:spPr>
            <a:xfrm>
              <a:off x="6702125" y="3069375"/>
              <a:ext cx="289850" cy="358050"/>
            </a:xfrm>
            <a:custGeom>
              <a:rect b="b" l="l" r="r" t="t"/>
              <a:pathLst>
                <a:path extrusionOk="0" fill="none" h="14322" w="11594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40"/>
            <p:cNvSpPr/>
            <p:nvPr/>
          </p:nvSpPr>
          <p:spPr>
            <a:xfrm>
              <a:off x="676117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40"/>
            <p:cNvSpPr/>
            <p:nvPr/>
          </p:nvSpPr>
          <p:spPr>
            <a:xfrm>
              <a:off x="684702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40"/>
            <p:cNvSpPr/>
            <p:nvPr/>
          </p:nvSpPr>
          <p:spPr>
            <a:xfrm>
              <a:off x="6932875" y="3117475"/>
              <a:ext cx="25" cy="261850"/>
            </a:xfrm>
            <a:custGeom>
              <a:rect b="b" l="l" r="r" t="t"/>
              <a:pathLst>
                <a:path extrusionOk="0" fill="none" h="10474" w="1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" name="Google Shape;800;p40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801" name="Google Shape;801;p40"/>
            <p:cNvSpPr/>
            <p:nvPr/>
          </p:nvSpPr>
          <p:spPr>
            <a:xfrm>
              <a:off x="2178800" y="4519725"/>
              <a:ext cx="114500" cy="114475"/>
            </a:xfrm>
            <a:custGeom>
              <a:rect b="b" l="l" r="r" t="t"/>
              <a:pathLst>
                <a:path extrusionOk="0" fill="none" h="4579" w="458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40"/>
            <p:cNvSpPr/>
            <p:nvPr/>
          </p:nvSpPr>
          <p:spPr>
            <a:xfrm>
              <a:off x="1988225" y="4539200"/>
              <a:ext cx="156500" cy="156500"/>
            </a:xfrm>
            <a:custGeom>
              <a:rect b="b" l="l" r="r" t="t"/>
              <a:pathLst>
                <a:path extrusionOk="0" fill="none" h="6260" w="626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40"/>
            <p:cNvSpPr/>
            <p:nvPr/>
          </p:nvSpPr>
          <p:spPr>
            <a:xfrm>
              <a:off x="2042425" y="4286525"/>
              <a:ext cx="239300" cy="236250"/>
            </a:xfrm>
            <a:custGeom>
              <a:rect b="b" l="l" r="r" t="t"/>
              <a:pathLst>
                <a:path extrusionOk="0" fill="none" h="9450" w="9572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40"/>
            <p:cNvSpPr/>
            <p:nvPr/>
          </p:nvSpPr>
          <p:spPr>
            <a:xfrm>
              <a:off x="2161750" y="4522750"/>
              <a:ext cx="25" cy="256975"/>
            </a:xfrm>
            <a:custGeom>
              <a:rect b="b" l="l" r="r" t="t"/>
              <a:pathLst>
                <a:path extrusionOk="0" fill="none" h="10279" w="1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40"/>
            <p:cNvSpPr/>
            <p:nvPr/>
          </p:nvSpPr>
          <p:spPr>
            <a:xfrm>
              <a:off x="2133750" y="4377850"/>
              <a:ext cx="56050" cy="56025"/>
            </a:xfrm>
            <a:custGeom>
              <a:rect b="b" l="l" r="r" t="t"/>
              <a:pathLst>
                <a:path extrusionOk="0" fill="none" h="2241" w="2242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40"/>
            <p:cNvSpPr/>
            <p:nvPr/>
          </p:nvSpPr>
          <p:spPr>
            <a:xfrm>
              <a:off x="2038150" y="4589125"/>
              <a:ext cx="87100" cy="87100"/>
            </a:xfrm>
            <a:custGeom>
              <a:rect b="b" l="l" r="r" t="t"/>
              <a:pathLst>
                <a:path extrusionOk="0" fill="none" h="3484" w="3484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40"/>
            <p:cNvSpPr/>
            <p:nvPr/>
          </p:nvSpPr>
          <p:spPr>
            <a:xfrm>
              <a:off x="2194025" y="4564150"/>
              <a:ext cx="54825" cy="54825"/>
            </a:xfrm>
            <a:custGeom>
              <a:rect b="b" l="l" r="r" t="t"/>
              <a:pathLst>
                <a:path extrusionOk="0" fill="none" h="2193" w="2193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" name="Google Shape;808;p40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809" name="Google Shape;809;p40"/>
            <p:cNvSpPr/>
            <p:nvPr/>
          </p:nvSpPr>
          <p:spPr>
            <a:xfrm>
              <a:off x="2635450" y="4653050"/>
              <a:ext cx="368400" cy="134600"/>
            </a:xfrm>
            <a:custGeom>
              <a:rect b="b" l="l" r="r" t="t"/>
              <a:pathLst>
                <a:path extrusionOk="0" fill="none" h="5384" w="14736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40"/>
            <p:cNvSpPr/>
            <p:nvPr/>
          </p:nvSpPr>
          <p:spPr>
            <a:xfrm>
              <a:off x="2819350" y="4321225"/>
              <a:ext cx="25" cy="347075"/>
            </a:xfrm>
            <a:custGeom>
              <a:rect b="b" l="l" r="r" t="t"/>
              <a:pathLst>
                <a:path extrusionOk="0" fill="none" h="13883" w="1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40"/>
            <p:cNvSpPr/>
            <p:nvPr/>
          </p:nvSpPr>
          <p:spPr>
            <a:xfrm>
              <a:off x="2835175" y="4328525"/>
              <a:ext cx="114475" cy="114500"/>
            </a:xfrm>
            <a:custGeom>
              <a:rect b="b" l="l" r="r" t="t"/>
              <a:pathLst>
                <a:path extrusionOk="0" fill="none" h="4580" w="4579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40"/>
            <p:cNvSpPr/>
            <p:nvPr/>
          </p:nvSpPr>
          <p:spPr>
            <a:xfrm>
              <a:off x="2850400" y="4372975"/>
              <a:ext cx="54825" cy="54825"/>
            </a:xfrm>
            <a:custGeom>
              <a:rect b="b" l="l" r="r" t="t"/>
              <a:pathLst>
                <a:path extrusionOk="0" fill="none" h="2193" w="2193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40"/>
            <p:cNvSpPr/>
            <p:nvPr/>
          </p:nvSpPr>
          <p:spPr>
            <a:xfrm>
              <a:off x="2646425" y="4429600"/>
              <a:ext cx="156500" cy="156500"/>
            </a:xfrm>
            <a:custGeom>
              <a:rect b="b" l="l" r="r" t="t"/>
              <a:pathLst>
                <a:path extrusionOk="0" fill="none" h="6260" w="626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40"/>
            <p:cNvSpPr/>
            <p:nvPr/>
          </p:nvSpPr>
          <p:spPr>
            <a:xfrm>
              <a:off x="2696350" y="4479525"/>
              <a:ext cx="87100" cy="87100"/>
            </a:xfrm>
            <a:custGeom>
              <a:rect b="b" l="l" r="r" t="t"/>
              <a:pathLst>
                <a:path extrusionOk="0" fill="none" h="3484" w="3484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" name="Google Shape;815;p40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816" name="Google Shape;816;p40"/>
            <p:cNvSpPr/>
            <p:nvPr/>
          </p:nvSpPr>
          <p:spPr>
            <a:xfrm>
              <a:off x="6643075" y="4698125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40"/>
            <p:cNvSpPr/>
            <p:nvPr/>
          </p:nvSpPr>
          <p:spPr>
            <a:xfrm>
              <a:off x="6643075" y="4727350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40"/>
            <p:cNvSpPr/>
            <p:nvPr/>
          </p:nvSpPr>
          <p:spPr>
            <a:xfrm>
              <a:off x="6643075" y="4751700"/>
              <a:ext cx="407950" cy="14625"/>
            </a:xfrm>
            <a:custGeom>
              <a:rect b="b" l="l" r="r" t="t"/>
              <a:pathLst>
                <a:path extrusionOk="0" fill="none" h="585" w="16318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40"/>
            <p:cNvSpPr/>
            <p:nvPr/>
          </p:nvSpPr>
          <p:spPr>
            <a:xfrm>
              <a:off x="6672900" y="4309650"/>
              <a:ext cx="348900" cy="376300"/>
            </a:xfrm>
            <a:custGeom>
              <a:rect b="b" l="l" r="r" t="t"/>
              <a:pathLst>
                <a:path extrusionOk="0" fill="none" h="15052" w="13956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40"/>
            <p:cNvSpPr/>
            <p:nvPr/>
          </p:nvSpPr>
          <p:spPr>
            <a:xfrm>
              <a:off x="6805625" y="4452725"/>
              <a:ext cx="15850" cy="28050"/>
            </a:xfrm>
            <a:custGeom>
              <a:rect b="b" l="l" r="r" t="t"/>
              <a:pathLst>
                <a:path extrusionOk="0" fill="none" h="1122" w="634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40"/>
            <p:cNvSpPr/>
            <p:nvPr/>
          </p:nvSpPr>
          <p:spPr>
            <a:xfrm>
              <a:off x="6872600" y="4452725"/>
              <a:ext cx="15875" cy="28050"/>
            </a:xfrm>
            <a:custGeom>
              <a:rect b="b" l="l" r="r" t="t"/>
              <a:pathLst>
                <a:path extrusionOk="0" fill="none" h="1122" w="635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40"/>
            <p:cNvSpPr/>
            <p:nvPr/>
          </p:nvSpPr>
          <p:spPr>
            <a:xfrm>
              <a:off x="6709425" y="4414975"/>
              <a:ext cx="275250" cy="54825"/>
            </a:xfrm>
            <a:custGeom>
              <a:rect b="b" l="l" r="r" t="t"/>
              <a:pathLst>
                <a:path extrusionOk="0" fill="none" h="2193" w="1101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40"/>
            <p:cNvSpPr/>
            <p:nvPr/>
          </p:nvSpPr>
          <p:spPr>
            <a:xfrm>
              <a:off x="6733175" y="4382725"/>
              <a:ext cx="227750" cy="37150"/>
            </a:xfrm>
            <a:custGeom>
              <a:rect b="b" l="l" r="r" t="t"/>
              <a:pathLst>
                <a:path extrusionOk="0" fill="none" h="1486" w="911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40"/>
            <p:cNvSpPr/>
            <p:nvPr/>
          </p:nvSpPr>
          <p:spPr>
            <a:xfrm>
              <a:off x="6847025" y="4414975"/>
              <a:ext cx="25" cy="145550"/>
            </a:xfrm>
            <a:custGeom>
              <a:rect b="b" l="l" r="r" t="t"/>
              <a:pathLst>
                <a:path extrusionOk="0" fill="none" h="5822" w="1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" name="Google Shape;825;p40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826" name="Google Shape;826;p40"/>
            <p:cNvSpPr/>
            <p:nvPr/>
          </p:nvSpPr>
          <p:spPr>
            <a:xfrm>
              <a:off x="5637825" y="4954450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40"/>
            <p:cNvSpPr/>
            <p:nvPr/>
          </p:nvSpPr>
          <p:spPr>
            <a:xfrm>
              <a:off x="5323025" y="4980625"/>
              <a:ext cx="88925" cy="88925"/>
            </a:xfrm>
            <a:custGeom>
              <a:rect b="b" l="l" r="r" t="t"/>
              <a:pathLst>
                <a:path extrusionOk="0" fill="none" h="3557" w="3557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40"/>
            <p:cNvSpPr/>
            <p:nvPr/>
          </p:nvSpPr>
          <p:spPr>
            <a:xfrm>
              <a:off x="5233525" y="5255225"/>
              <a:ext cx="89525" cy="89525"/>
            </a:xfrm>
            <a:custGeom>
              <a:rect b="b" l="l" r="r" t="t"/>
              <a:pathLst>
                <a:path extrusionOk="0" fill="none" h="3581" w="3581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40"/>
            <p:cNvSpPr/>
            <p:nvPr/>
          </p:nvSpPr>
          <p:spPr>
            <a:xfrm>
              <a:off x="5453325" y="5382475"/>
              <a:ext cx="88925" cy="88325"/>
            </a:xfrm>
            <a:custGeom>
              <a:rect b="b" l="l" r="r" t="t"/>
              <a:pathLst>
                <a:path extrusionOk="0" fill="none" h="3533" w="3557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40"/>
            <p:cNvSpPr/>
            <p:nvPr/>
          </p:nvSpPr>
          <p:spPr>
            <a:xfrm>
              <a:off x="5682875" y="5188875"/>
              <a:ext cx="88925" cy="89525"/>
            </a:xfrm>
            <a:custGeom>
              <a:rect b="b" l="l" r="r" t="t"/>
              <a:pathLst>
                <a:path extrusionOk="0" fill="none" h="3581" w="3557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40"/>
            <p:cNvSpPr/>
            <p:nvPr/>
          </p:nvSpPr>
          <p:spPr>
            <a:xfrm>
              <a:off x="5411925" y="5110925"/>
              <a:ext cx="188775" cy="189400"/>
            </a:xfrm>
            <a:custGeom>
              <a:rect b="b" l="l" r="r" t="t"/>
              <a:pathLst>
                <a:path extrusionOk="0" fill="none" h="7576" w="7551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40"/>
            <p:cNvSpPr/>
            <p:nvPr/>
          </p:nvSpPr>
          <p:spPr>
            <a:xfrm>
              <a:off x="5367475" y="5025075"/>
              <a:ext cx="81600" cy="105975"/>
            </a:xfrm>
            <a:custGeom>
              <a:rect b="b" l="l" r="r" t="t"/>
              <a:pathLst>
                <a:path extrusionOk="0" fill="none" h="4239" w="3264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40"/>
            <p:cNvSpPr/>
            <p:nvPr/>
          </p:nvSpPr>
          <p:spPr>
            <a:xfrm>
              <a:off x="5567800" y="4999500"/>
              <a:ext cx="115100" cy="133975"/>
            </a:xfrm>
            <a:custGeom>
              <a:rect b="b" l="l" r="r" t="t"/>
              <a:pathLst>
                <a:path extrusionOk="0" fill="none" h="5359" w="4604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40"/>
            <p:cNvSpPr/>
            <p:nvPr/>
          </p:nvSpPr>
          <p:spPr>
            <a:xfrm>
              <a:off x="5600075" y="5217475"/>
              <a:ext cx="127275" cy="16475"/>
            </a:xfrm>
            <a:custGeom>
              <a:rect b="b" l="l" r="r" t="t"/>
              <a:pathLst>
                <a:path extrusionOk="0" fill="none" h="659" w="5091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40"/>
            <p:cNvSpPr/>
            <p:nvPr/>
          </p:nvSpPr>
          <p:spPr>
            <a:xfrm>
              <a:off x="5497775" y="5299675"/>
              <a:ext cx="4900" cy="126675"/>
            </a:xfrm>
            <a:custGeom>
              <a:rect b="b" l="l" r="r" t="t"/>
              <a:pathLst>
                <a:path extrusionOk="0" fill="none" h="5067" w="196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40"/>
            <p:cNvSpPr/>
            <p:nvPr/>
          </p:nvSpPr>
          <p:spPr>
            <a:xfrm>
              <a:off x="5277975" y="5241825"/>
              <a:ext cx="141275" cy="58500"/>
            </a:xfrm>
            <a:custGeom>
              <a:rect b="b" l="l" r="r" t="t"/>
              <a:pathLst>
                <a:path extrusionOk="0" fill="none" h="2340" w="5651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" name="Google Shape;837;p40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838" name="Google Shape;838;p40"/>
            <p:cNvSpPr/>
            <p:nvPr/>
          </p:nvSpPr>
          <p:spPr>
            <a:xfrm>
              <a:off x="4611850" y="5222350"/>
              <a:ext cx="436600" cy="239325"/>
            </a:xfrm>
            <a:custGeom>
              <a:rect b="b" l="l" r="r" t="t"/>
              <a:pathLst>
                <a:path extrusionOk="0" fill="none" h="9573" w="17464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40"/>
            <p:cNvSpPr/>
            <p:nvPr/>
          </p:nvSpPr>
          <p:spPr>
            <a:xfrm>
              <a:off x="4612475" y="4963575"/>
              <a:ext cx="435975" cy="125450"/>
            </a:xfrm>
            <a:custGeom>
              <a:rect b="b" l="l" r="r" t="t"/>
              <a:pathLst>
                <a:path extrusionOk="0" fill="none" h="5018" w="17439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40"/>
            <p:cNvSpPr/>
            <p:nvPr/>
          </p:nvSpPr>
          <p:spPr>
            <a:xfrm>
              <a:off x="4556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40"/>
            <p:cNvSpPr/>
            <p:nvPr/>
          </p:nvSpPr>
          <p:spPr>
            <a:xfrm>
              <a:off x="4830450" y="5089000"/>
              <a:ext cx="274025" cy="225925"/>
            </a:xfrm>
            <a:custGeom>
              <a:rect b="b" l="l" r="r" t="t"/>
              <a:pathLst>
                <a:path extrusionOk="0" fill="none" h="9037" w="10961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40"/>
            <p:cNvSpPr/>
            <p:nvPr/>
          </p:nvSpPr>
          <p:spPr>
            <a:xfrm>
              <a:off x="4830450" y="5213225"/>
              <a:ext cx="25" cy="248450"/>
            </a:xfrm>
            <a:custGeom>
              <a:rect b="b" l="l" r="r" t="t"/>
              <a:pathLst>
                <a:path extrusionOk="0" fill="none" h="9938" w="1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" name="Google Shape;843;p40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844" name="Google Shape;844;p40"/>
            <p:cNvSpPr/>
            <p:nvPr/>
          </p:nvSpPr>
          <p:spPr>
            <a:xfrm>
              <a:off x="632875" y="5077450"/>
              <a:ext cx="272200" cy="185725"/>
            </a:xfrm>
            <a:custGeom>
              <a:rect b="b" l="l" r="r" t="t"/>
              <a:pathLst>
                <a:path extrusionOk="0" fill="none" h="7429" w="10888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40"/>
            <p:cNvSpPr/>
            <p:nvPr/>
          </p:nvSpPr>
          <p:spPr>
            <a:xfrm>
              <a:off x="886175" y="5071350"/>
              <a:ext cx="74300" cy="191825"/>
            </a:xfrm>
            <a:custGeom>
              <a:rect b="b" l="l" r="r" t="t"/>
              <a:pathLst>
                <a:path extrusionOk="0" fill="none" h="7673" w="2972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40"/>
            <p:cNvSpPr/>
            <p:nvPr/>
          </p:nvSpPr>
          <p:spPr>
            <a:xfrm>
              <a:off x="531800" y="5162075"/>
              <a:ext cx="202175" cy="202175"/>
            </a:xfrm>
            <a:custGeom>
              <a:rect b="b" l="l" r="r" t="t"/>
              <a:pathLst>
                <a:path extrusionOk="0" fill="none" h="8087" w="8087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40"/>
            <p:cNvSpPr/>
            <p:nvPr/>
          </p:nvSpPr>
          <p:spPr>
            <a:xfrm>
              <a:off x="859375" y="5162075"/>
              <a:ext cx="202175" cy="202175"/>
            </a:xfrm>
            <a:custGeom>
              <a:rect b="b" l="l" r="r" t="t"/>
              <a:pathLst>
                <a:path extrusionOk="0" fill="none" h="8087" w="8087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40"/>
            <p:cNvSpPr/>
            <p:nvPr/>
          </p:nvSpPr>
          <p:spPr>
            <a:xfrm>
              <a:off x="676100" y="5071350"/>
              <a:ext cx="86500" cy="7325"/>
            </a:xfrm>
            <a:custGeom>
              <a:rect b="b" l="l" r="r" t="t"/>
              <a:pathLst>
                <a:path extrusionOk="0" fill="none" h="293" w="346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40"/>
            <p:cNvSpPr/>
            <p:nvPr/>
          </p:nvSpPr>
          <p:spPr>
            <a:xfrm>
              <a:off x="941575" y="5244275"/>
              <a:ext cx="37175" cy="37175"/>
            </a:xfrm>
            <a:custGeom>
              <a:rect b="b" l="l" r="r" t="t"/>
              <a:pathLst>
                <a:path extrusionOk="0" fill="none" h="1487" w="1487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40"/>
            <p:cNvSpPr/>
            <p:nvPr/>
          </p:nvSpPr>
          <p:spPr>
            <a:xfrm>
              <a:off x="614600" y="5244275"/>
              <a:ext cx="37175" cy="37175"/>
            </a:xfrm>
            <a:custGeom>
              <a:rect b="b" l="l" r="r" t="t"/>
              <a:pathLst>
                <a:path extrusionOk="0" fill="none" h="1487" w="1487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" name="Google Shape;851;p40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852" name="Google Shape;852;p40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3810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40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38100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" name="Google Shape;854;p40"/>
          <p:cNvGrpSpPr/>
          <p:nvPr/>
        </p:nvGrpSpPr>
        <p:grpSpPr>
          <a:xfrm>
            <a:off x="6359914" y="2509302"/>
            <a:ext cx="1079481" cy="1051467"/>
            <a:chOff x="5916675" y="927975"/>
            <a:chExt cx="516350" cy="502950"/>
          </a:xfrm>
        </p:grpSpPr>
        <p:sp>
          <p:nvSpPr>
            <p:cNvPr id="855" name="Google Shape;855;p40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1C232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40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cap="rnd" cmpd="sng" w="9525">
              <a:solidFill>
                <a:srgbClr val="F1C232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" name="Google Shape;857;p40"/>
          <p:cNvGrpSpPr/>
          <p:nvPr/>
        </p:nvGrpSpPr>
        <p:grpSpPr>
          <a:xfrm>
            <a:off x="6360057" y="1803400"/>
            <a:ext cx="433992" cy="422729"/>
            <a:chOff x="5916675" y="927975"/>
            <a:chExt cx="516350" cy="502950"/>
          </a:xfrm>
        </p:grpSpPr>
        <p:sp>
          <p:nvSpPr>
            <p:cNvPr id="858" name="Google Shape;858;p40"/>
            <p:cNvSpPr/>
            <p:nvPr/>
          </p:nvSpPr>
          <p:spPr>
            <a:xfrm>
              <a:off x="5916675" y="927975"/>
              <a:ext cx="516350" cy="502950"/>
            </a:xfrm>
            <a:custGeom>
              <a:rect b="b" l="l" r="r" t="t"/>
              <a:pathLst>
                <a:path extrusionOk="0" fill="none" h="20118" w="20654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cap="rnd" cmpd="sng" w="1217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40"/>
            <p:cNvSpPr/>
            <p:nvPr/>
          </p:nvSpPr>
          <p:spPr>
            <a:xfrm>
              <a:off x="6006800" y="1011375"/>
              <a:ext cx="336125" cy="336125"/>
            </a:xfrm>
            <a:custGeom>
              <a:rect b="b" l="l" r="r" t="t"/>
              <a:pathLst>
                <a:path extrusionOk="0" fill="none" h="13445" w="13445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cap="rnd" cmpd="sng" w="12175">
              <a:solidFill>
                <a:srgbClr val="F1C23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0" name="Google Shape;860;p40"/>
          <p:cNvSpPr/>
          <p:nvPr/>
        </p:nvSpPr>
        <p:spPr>
          <a:xfrm>
            <a:off x="7436055" y="2039778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38100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" name="Google Shape;861;p40"/>
          <p:cNvSpPr/>
          <p:nvPr/>
        </p:nvSpPr>
        <p:spPr>
          <a:xfrm>
            <a:off x="6552218" y="2039778"/>
            <a:ext cx="402263" cy="227229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12175">
            <a:solidFill>
              <a:srgbClr val="6D9EE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" name="Google Shape;862;p40"/>
          <p:cNvSpPr/>
          <p:nvPr/>
        </p:nvSpPr>
        <p:spPr>
          <a:xfrm>
            <a:off x="6837753" y="3097315"/>
            <a:ext cx="1000561" cy="565194"/>
          </a:xfrm>
          <a:custGeom>
            <a:rect b="b" l="l" r="r" t="t"/>
            <a:pathLst>
              <a:path extrusionOk="0" fill="none" h="10814" w="19144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cap="rnd" cmpd="sng" w="9525">
            <a:solidFill>
              <a:srgbClr val="6D9EE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" name="Google Shape;863;p4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864" name="Google Shape;864;p40"/>
          <p:cNvSpPr txBox="1"/>
          <p:nvPr>
            <p:ph idx="4294967295" type="body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indent="-285750" lvl="0" marL="457200" rtl="0" algn="l">
              <a:spcBef>
                <a:spcPts val="600"/>
              </a:spcBef>
              <a:spcAft>
                <a:spcPts val="0"/>
              </a:spcAft>
              <a:buSzPts val="900"/>
              <a:buChar char="╸"/>
            </a:pPr>
            <a:r>
              <a:rPr lang="en" sz="900"/>
              <a:t>Resize them without losing quality.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╸"/>
            </a:pPr>
            <a:r>
              <a:rPr lang="en" sz="900"/>
              <a:t>Change fill color and opacity.</a:t>
            </a:r>
            <a:endParaRPr sz="900"/>
          </a:p>
          <a:p>
            <a:pPr indent="-285750" lvl="0" marL="457200" rtl="0" algn="l">
              <a:spcBef>
                <a:spcPts val="0"/>
              </a:spcBef>
              <a:spcAft>
                <a:spcPts val="0"/>
              </a:spcAft>
              <a:buSzPts val="900"/>
              <a:buChar char="╸"/>
            </a:pPr>
            <a:r>
              <a:rPr lang="en" sz="900"/>
              <a:t>Change line color, width and style.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endParaRPr sz="900"/>
          </a:p>
        </p:txBody>
      </p:sp>
      <p:sp>
        <p:nvSpPr>
          <p:cNvPr id="865" name="Google Shape;865;p40"/>
          <p:cNvSpPr txBox="1"/>
          <p:nvPr>
            <p:ph idx="4294967295" type="body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900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9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0" name="Google Shape;870;p41"/>
          <p:cNvGrpSpPr/>
          <p:nvPr/>
        </p:nvGrpSpPr>
        <p:grpSpPr>
          <a:xfrm>
            <a:off x="2264938" y="1550127"/>
            <a:ext cx="445718" cy="445753"/>
            <a:chOff x="3706812" y="1035050"/>
            <a:chExt cx="4792662" cy="4787899"/>
          </a:xfrm>
        </p:grpSpPr>
        <p:sp>
          <p:nvSpPr>
            <p:cNvPr id="871" name="Google Shape;871;p41"/>
            <p:cNvSpPr/>
            <p:nvPr/>
          </p:nvSpPr>
          <p:spPr>
            <a:xfrm>
              <a:off x="5913437" y="4054475"/>
              <a:ext cx="2273299" cy="1746250"/>
            </a:xfrm>
            <a:custGeom>
              <a:rect b="b" l="l" r="r" t="t"/>
              <a:pathLst>
                <a:path extrusionOk="0" h="397" w="517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41"/>
            <p:cNvSpPr/>
            <p:nvPr/>
          </p:nvSpPr>
          <p:spPr>
            <a:xfrm>
              <a:off x="4137025" y="4141787"/>
              <a:ext cx="2019301" cy="1681162"/>
            </a:xfrm>
            <a:custGeom>
              <a:rect b="b" l="l" r="r" t="t"/>
              <a:pathLst>
                <a:path extrusionOk="0" h="382" w="459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4014787" y="1057275"/>
              <a:ext cx="2276475" cy="1747837"/>
            </a:xfrm>
            <a:custGeom>
              <a:rect b="b" l="l" r="r" t="t"/>
              <a:pathLst>
                <a:path extrusionOk="0" h="397" w="518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3706812" y="2355850"/>
              <a:ext cx="1323975" cy="2309812"/>
            </a:xfrm>
            <a:custGeom>
              <a:rect b="b" l="l" r="r" t="t"/>
              <a:pathLst>
                <a:path extrusionOk="0" h="525" w="301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7170737" y="2192337"/>
              <a:ext cx="1328737" cy="2314575"/>
            </a:xfrm>
            <a:custGeom>
              <a:rect b="b" l="l" r="r" t="t"/>
              <a:pathLst>
                <a:path extrusionOk="0" h="526" w="302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41"/>
            <p:cNvSpPr/>
            <p:nvPr/>
          </p:nvSpPr>
          <p:spPr>
            <a:xfrm>
              <a:off x="6045200" y="1035050"/>
              <a:ext cx="2019301" cy="1685925"/>
            </a:xfrm>
            <a:custGeom>
              <a:rect b="b" l="l" r="r" t="t"/>
              <a:pathLst>
                <a:path extrusionOk="0" h="383" w="459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7" name="Google Shape;877;p41"/>
          <p:cNvGrpSpPr/>
          <p:nvPr/>
        </p:nvGrpSpPr>
        <p:grpSpPr>
          <a:xfrm>
            <a:off x="985443" y="1550157"/>
            <a:ext cx="443331" cy="445437"/>
            <a:chOff x="1400175" y="1220787"/>
            <a:chExt cx="4473575" cy="4476750"/>
          </a:xfrm>
        </p:grpSpPr>
        <p:sp>
          <p:nvSpPr>
            <p:cNvPr id="878" name="Google Shape;878;p41"/>
            <p:cNvSpPr/>
            <p:nvPr/>
          </p:nvSpPr>
          <p:spPr>
            <a:xfrm>
              <a:off x="1400175" y="3135312"/>
              <a:ext cx="2132011" cy="2562226"/>
            </a:xfrm>
            <a:custGeom>
              <a:rect b="b" l="l" r="r" t="t"/>
              <a:pathLst>
                <a:path extrusionOk="0" h="574" w="478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41"/>
            <p:cNvSpPr/>
            <p:nvPr/>
          </p:nvSpPr>
          <p:spPr>
            <a:xfrm>
              <a:off x="3314700" y="3563937"/>
              <a:ext cx="2559050" cy="2133600"/>
            </a:xfrm>
            <a:custGeom>
              <a:rect b="b" l="l" r="r" t="t"/>
              <a:pathLst>
                <a:path extrusionOk="0" h="478" w="574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41"/>
            <p:cNvSpPr/>
            <p:nvPr/>
          </p:nvSpPr>
          <p:spPr>
            <a:xfrm>
              <a:off x="3741737" y="1223962"/>
              <a:ext cx="2132011" cy="2559050"/>
            </a:xfrm>
            <a:custGeom>
              <a:rect b="b" l="l" r="r" t="t"/>
              <a:pathLst>
                <a:path extrusionOk="0" h="573" w="478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41"/>
            <p:cNvSpPr/>
            <p:nvPr/>
          </p:nvSpPr>
          <p:spPr>
            <a:xfrm>
              <a:off x="1400175" y="1220787"/>
              <a:ext cx="2560637" cy="2133600"/>
            </a:xfrm>
            <a:custGeom>
              <a:rect b="b" l="l" r="r" t="t"/>
              <a:pathLst>
                <a:path extrusionOk="0" h="478" w="574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2" name="Google Shape;882;p41"/>
          <p:cNvGrpSpPr/>
          <p:nvPr/>
        </p:nvGrpSpPr>
        <p:grpSpPr>
          <a:xfrm>
            <a:off x="344096" y="1550171"/>
            <a:ext cx="446045" cy="445465"/>
            <a:chOff x="1649412" y="927100"/>
            <a:chExt cx="5011737" cy="5016500"/>
          </a:xfrm>
        </p:grpSpPr>
        <p:sp>
          <p:nvSpPr>
            <p:cNvPr id="883" name="Google Shape;883;p41"/>
            <p:cNvSpPr/>
            <p:nvPr/>
          </p:nvSpPr>
          <p:spPr>
            <a:xfrm>
              <a:off x="2008187" y="4025900"/>
              <a:ext cx="4252913" cy="1917700"/>
            </a:xfrm>
            <a:custGeom>
              <a:rect b="b" l="l" r="r" t="t"/>
              <a:pathLst>
                <a:path extrusionOk="0" h="450" w="999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41"/>
            <p:cNvSpPr/>
            <p:nvPr/>
          </p:nvSpPr>
          <p:spPr>
            <a:xfrm>
              <a:off x="4271962" y="931862"/>
              <a:ext cx="2389187" cy="3724276"/>
            </a:xfrm>
            <a:custGeom>
              <a:rect b="b" l="l" r="r" t="t"/>
              <a:pathLst>
                <a:path extrusionOk="0" h="874" w="561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41"/>
            <p:cNvSpPr/>
            <p:nvPr/>
          </p:nvSpPr>
          <p:spPr>
            <a:xfrm>
              <a:off x="1649412" y="927100"/>
              <a:ext cx="2870200" cy="3652836"/>
            </a:xfrm>
            <a:custGeom>
              <a:rect b="b" l="l" r="r" t="t"/>
              <a:pathLst>
                <a:path extrusionOk="0" h="857" w="674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6" name="Google Shape;886;p41"/>
          <p:cNvGrpSpPr/>
          <p:nvPr/>
        </p:nvGrpSpPr>
        <p:grpSpPr>
          <a:xfrm>
            <a:off x="1624447" y="1550424"/>
            <a:ext cx="444870" cy="445286"/>
            <a:chOff x="1301750" y="920750"/>
            <a:chExt cx="5095875" cy="5100637"/>
          </a:xfrm>
        </p:grpSpPr>
        <p:sp>
          <p:nvSpPr>
            <p:cNvPr id="887" name="Google Shape;887;p41"/>
            <p:cNvSpPr/>
            <p:nvPr/>
          </p:nvSpPr>
          <p:spPr>
            <a:xfrm>
              <a:off x="1301750" y="2546350"/>
              <a:ext cx="1801812" cy="2917825"/>
            </a:xfrm>
            <a:custGeom>
              <a:rect b="b" l="l" r="r" t="t"/>
              <a:pathLst>
                <a:path extrusionOk="0" h="655" w="405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8" name="Google Shape;888;p41"/>
            <p:cNvSpPr/>
            <p:nvPr/>
          </p:nvSpPr>
          <p:spPr>
            <a:xfrm>
              <a:off x="2387600" y="4403725"/>
              <a:ext cx="2865436" cy="1617662"/>
            </a:xfrm>
            <a:custGeom>
              <a:rect b="b" l="l" r="r" t="t"/>
              <a:pathLst>
                <a:path extrusionOk="0" h="363" w="644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9" name="Google Shape;889;p41"/>
            <p:cNvSpPr/>
            <p:nvPr/>
          </p:nvSpPr>
          <p:spPr>
            <a:xfrm>
              <a:off x="4546600" y="2790825"/>
              <a:ext cx="1851025" cy="2717800"/>
            </a:xfrm>
            <a:custGeom>
              <a:rect b="b" l="l" r="r" t="t"/>
              <a:pathLst>
                <a:path extrusionOk="0" h="610" w="416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0" name="Google Shape;890;p41"/>
            <p:cNvSpPr/>
            <p:nvPr/>
          </p:nvSpPr>
          <p:spPr>
            <a:xfrm>
              <a:off x="3962400" y="925512"/>
              <a:ext cx="2297112" cy="2333625"/>
            </a:xfrm>
            <a:custGeom>
              <a:rect b="b" l="l" r="r" t="t"/>
              <a:pathLst>
                <a:path extrusionOk="0" h="524" w="516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1" name="Google Shape;891;p41"/>
            <p:cNvSpPr/>
            <p:nvPr/>
          </p:nvSpPr>
          <p:spPr>
            <a:xfrm>
              <a:off x="1466850" y="920750"/>
              <a:ext cx="2759074" cy="2097087"/>
            </a:xfrm>
            <a:custGeom>
              <a:rect b="b" l="l" r="r" t="t"/>
              <a:pathLst>
                <a:path extrusionOk="0" h="471" w="62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2" name="Google Shape;892;p41"/>
          <p:cNvGrpSpPr/>
          <p:nvPr/>
        </p:nvGrpSpPr>
        <p:grpSpPr>
          <a:xfrm>
            <a:off x="3547620" y="1550333"/>
            <a:ext cx="445621" cy="445591"/>
            <a:chOff x="5732756" y="2682276"/>
            <a:chExt cx="719905" cy="719856"/>
          </a:xfrm>
        </p:grpSpPr>
        <p:sp>
          <p:nvSpPr>
            <p:cNvPr id="893" name="Google Shape;893;p41"/>
            <p:cNvSpPr/>
            <p:nvPr/>
          </p:nvSpPr>
          <p:spPr>
            <a:xfrm>
              <a:off x="5732756" y="2682276"/>
              <a:ext cx="400276" cy="538927"/>
            </a:xfrm>
            <a:custGeom>
              <a:rect b="b" l="l" r="r" t="t"/>
              <a:pathLst>
                <a:path extrusionOk="0" h="902" w="67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41"/>
            <p:cNvSpPr/>
            <p:nvPr/>
          </p:nvSpPr>
          <p:spPr>
            <a:xfrm>
              <a:off x="6094186" y="2682276"/>
              <a:ext cx="358476" cy="531209"/>
            </a:xfrm>
            <a:custGeom>
              <a:rect b="b" l="l" r="r" t="t"/>
              <a:pathLst>
                <a:path extrusionOk="0" h="889" w="60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41"/>
            <p:cNvSpPr/>
            <p:nvPr/>
          </p:nvSpPr>
          <p:spPr>
            <a:xfrm>
              <a:off x="5787732" y="3124950"/>
              <a:ext cx="616090" cy="277182"/>
            </a:xfrm>
            <a:custGeom>
              <a:rect b="b" l="l" r="r" t="t"/>
              <a:pathLst>
                <a:path extrusionOk="0" h="464" w="1031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96" name="Google Shape;896;p41"/>
          <p:cNvGrpSpPr/>
          <p:nvPr/>
        </p:nvGrpSpPr>
        <p:grpSpPr>
          <a:xfrm>
            <a:off x="4188937" y="1550327"/>
            <a:ext cx="445627" cy="445604"/>
            <a:chOff x="6768809" y="2682265"/>
            <a:chExt cx="719915" cy="719877"/>
          </a:xfrm>
        </p:grpSpPr>
        <p:sp>
          <p:nvSpPr>
            <p:cNvPr id="897" name="Google Shape;897;p41"/>
            <p:cNvSpPr/>
            <p:nvPr/>
          </p:nvSpPr>
          <p:spPr>
            <a:xfrm>
              <a:off x="6768809" y="2682954"/>
              <a:ext cx="400157" cy="358101"/>
            </a:xfrm>
            <a:custGeom>
              <a:rect b="b" l="l" r="r" t="t"/>
              <a:pathLst>
                <a:path extrusionOk="0" h="571" w="638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41"/>
            <p:cNvSpPr/>
            <p:nvPr/>
          </p:nvSpPr>
          <p:spPr>
            <a:xfrm>
              <a:off x="6768809" y="3002032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41"/>
            <p:cNvSpPr/>
            <p:nvPr/>
          </p:nvSpPr>
          <p:spPr>
            <a:xfrm>
              <a:off x="7129915" y="2682265"/>
              <a:ext cx="358808" cy="400111"/>
            </a:xfrm>
            <a:custGeom>
              <a:rect b="b" l="l" r="r" t="t"/>
              <a:pathLst>
                <a:path extrusionOk="0" h="638" w="572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41"/>
            <p:cNvSpPr/>
            <p:nvPr/>
          </p:nvSpPr>
          <p:spPr>
            <a:xfrm>
              <a:off x="7088567" y="3043581"/>
              <a:ext cx="400157" cy="358561"/>
            </a:xfrm>
            <a:custGeom>
              <a:rect b="b" l="l" r="r" t="t"/>
              <a:pathLst>
                <a:path extrusionOk="0" h="572" w="638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1" name="Google Shape;901;p41"/>
          <p:cNvGrpSpPr/>
          <p:nvPr/>
        </p:nvGrpSpPr>
        <p:grpSpPr>
          <a:xfrm>
            <a:off x="4830259" y="1550356"/>
            <a:ext cx="445753" cy="445545"/>
            <a:chOff x="7804870" y="2682313"/>
            <a:chExt cx="720118" cy="719782"/>
          </a:xfrm>
        </p:grpSpPr>
        <p:sp>
          <p:nvSpPr>
            <p:cNvPr id="902" name="Google Shape;902;p41"/>
            <p:cNvSpPr/>
            <p:nvPr/>
          </p:nvSpPr>
          <p:spPr>
            <a:xfrm>
              <a:off x="7804870" y="2922841"/>
              <a:ext cx="256443" cy="407568"/>
            </a:xfrm>
            <a:custGeom>
              <a:rect b="b" l="l" r="r" t="t"/>
              <a:pathLst>
                <a:path extrusionOk="0" h="598" w="376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41"/>
            <p:cNvSpPr/>
            <p:nvPr/>
          </p:nvSpPr>
          <p:spPr>
            <a:xfrm>
              <a:off x="7823833" y="2682313"/>
              <a:ext cx="377215" cy="304549"/>
            </a:xfrm>
            <a:custGeom>
              <a:rect b="b" l="l" r="r" t="t"/>
              <a:pathLst>
                <a:path extrusionOk="0" h="447" w="553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41"/>
            <p:cNvSpPr/>
            <p:nvPr/>
          </p:nvSpPr>
          <p:spPr>
            <a:xfrm>
              <a:off x="8277575" y="2932985"/>
              <a:ext cx="247414" cy="390661"/>
            </a:xfrm>
            <a:custGeom>
              <a:rect b="b" l="l" r="r" t="t"/>
              <a:pathLst>
                <a:path extrusionOk="0" h="573" w="363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41"/>
            <p:cNvSpPr/>
            <p:nvPr/>
          </p:nvSpPr>
          <p:spPr>
            <a:xfrm>
              <a:off x="8166284" y="2682313"/>
              <a:ext cx="336357" cy="315595"/>
            </a:xfrm>
            <a:custGeom>
              <a:rect b="b" l="l" r="r" t="t"/>
              <a:pathLst>
                <a:path extrusionOk="0" h="463" w="493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41"/>
            <p:cNvSpPr/>
            <p:nvPr/>
          </p:nvSpPr>
          <p:spPr>
            <a:xfrm>
              <a:off x="7965147" y="3183207"/>
              <a:ext cx="408594" cy="218887"/>
            </a:xfrm>
            <a:custGeom>
              <a:rect b="b" l="l" r="r" t="t"/>
              <a:pathLst>
                <a:path extrusionOk="0" h="321" w="599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07" name="Google Shape;907;p41"/>
          <p:cNvGrpSpPr/>
          <p:nvPr/>
        </p:nvGrpSpPr>
        <p:grpSpPr>
          <a:xfrm>
            <a:off x="5471707" y="1550125"/>
            <a:ext cx="446293" cy="446006"/>
            <a:chOff x="8841135" y="2681940"/>
            <a:chExt cx="720990" cy="720527"/>
          </a:xfrm>
        </p:grpSpPr>
        <p:sp>
          <p:nvSpPr>
            <p:cNvPr id="908" name="Google Shape;908;p41"/>
            <p:cNvSpPr/>
            <p:nvPr/>
          </p:nvSpPr>
          <p:spPr>
            <a:xfrm>
              <a:off x="8841135" y="2874744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41"/>
            <p:cNvSpPr/>
            <p:nvPr/>
          </p:nvSpPr>
          <p:spPr>
            <a:xfrm>
              <a:off x="8899694" y="3138374"/>
              <a:ext cx="304599" cy="264093"/>
            </a:xfrm>
            <a:custGeom>
              <a:rect b="b" l="l" r="r" t="t"/>
              <a:pathLst>
                <a:path extrusionOk="0" h="391" w="451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41"/>
            <p:cNvSpPr/>
            <p:nvPr/>
          </p:nvSpPr>
          <p:spPr>
            <a:xfrm>
              <a:off x="8889742" y="2681940"/>
              <a:ext cx="344871" cy="273814"/>
            </a:xfrm>
            <a:custGeom>
              <a:rect b="b" l="l" r="r" t="t"/>
              <a:pathLst>
                <a:path extrusionOk="0" h="405" w="511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41"/>
            <p:cNvSpPr/>
            <p:nvPr/>
          </p:nvSpPr>
          <p:spPr>
            <a:xfrm>
              <a:off x="9198969" y="2681940"/>
              <a:ext cx="304599" cy="264325"/>
            </a:xfrm>
            <a:custGeom>
              <a:rect b="b" l="l" r="r" t="t"/>
              <a:pathLst>
                <a:path extrusionOk="0" h="391" w="451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41"/>
            <p:cNvSpPr/>
            <p:nvPr/>
          </p:nvSpPr>
          <p:spPr>
            <a:xfrm>
              <a:off x="9351499" y="2861088"/>
              <a:ext cx="210627" cy="348807"/>
            </a:xfrm>
            <a:custGeom>
              <a:rect b="b" l="l" r="r" t="t"/>
              <a:pathLst>
                <a:path extrusionOk="0" h="516" w="312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41"/>
            <p:cNvSpPr/>
            <p:nvPr/>
          </p:nvSpPr>
          <p:spPr>
            <a:xfrm>
              <a:off x="9168648" y="3128885"/>
              <a:ext cx="344871" cy="273120"/>
            </a:xfrm>
            <a:custGeom>
              <a:rect b="b" l="l" r="r" t="t"/>
              <a:pathLst>
                <a:path extrusionOk="0" h="404" w="511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4" name="Google Shape;914;p41"/>
          <p:cNvGrpSpPr/>
          <p:nvPr/>
        </p:nvGrpSpPr>
        <p:grpSpPr>
          <a:xfrm>
            <a:off x="2905705" y="1550057"/>
            <a:ext cx="445260" cy="445260"/>
            <a:chOff x="4103687" y="1439862"/>
            <a:chExt cx="3986212" cy="3986211"/>
          </a:xfrm>
        </p:grpSpPr>
        <p:sp>
          <p:nvSpPr>
            <p:cNvPr id="915" name="Google Shape;915;p41"/>
            <p:cNvSpPr/>
            <p:nvPr/>
          </p:nvSpPr>
          <p:spPr>
            <a:xfrm>
              <a:off x="4103687" y="1439862"/>
              <a:ext cx="2254250" cy="3986211"/>
            </a:xfrm>
            <a:custGeom>
              <a:rect b="b" l="l" r="r" t="t"/>
              <a:pathLst>
                <a:path extrusionOk="0" h="887" w="502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41"/>
            <p:cNvSpPr/>
            <p:nvPr/>
          </p:nvSpPr>
          <p:spPr>
            <a:xfrm>
              <a:off x="5837237" y="1439862"/>
              <a:ext cx="2252662" cy="3986211"/>
            </a:xfrm>
            <a:custGeom>
              <a:rect b="b" l="l" r="r" t="t"/>
              <a:pathLst>
                <a:path extrusionOk="0" h="887" w="502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17" name="Google Shape;917;p41"/>
          <p:cNvGrpSpPr/>
          <p:nvPr/>
        </p:nvGrpSpPr>
        <p:grpSpPr>
          <a:xfrm>
            <a:off x="6113695" y="1550361"/>
            <a:ext cx="445803" cy="445535"/>
            <a:chOff x="9878272" y="2682320"/>
            <a:chExt cx="720199" cy="719767"/>
          </a:xfrm>
        </p:grpSpPr>
        <p:sp>
          <p:nvSpPr>
            <p:cNvPr id="918" name="Google Shape;918;p41"/>
            <p:cNvSpPr/>
            <p:nvPr/>
          </p:nvSpPr>
          <p:spPr>
            <a:xfrm>
              <a:off x="10056560" y="2963533"/>
              <a:ext cx="541911" cy="438554"/>
            </a:xfrm>
            <a:custGeom>
              <a:rect b="b" l="l" r="r" t="t"/>
              <a:pathLst>
                <a:path extrusionOk="0" h="697" w="861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41"/>
            <p:cNvSpPr/>
            <p:nvPr/>
          </p:nvSpPr>
          <p:spPr>
            <a:xfrm>
              <a:off x="9878272" y="2791266"/>
              <a:ext cx="459066" cy="594405"/>
            </a:xfrm>
            <a:custGeom>
              <a:rect b="b" l="l" r="r" t="t"/>
              <a:pathLst>
                <a:path extrusionOk="0" h="945" w="729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41"/>
            <p:cNvSpPr/>
            <p:nvPr/>
          </p:nvSpPr>
          <p:spPr>
            <a:xfrm>
              <a:off x="9994853" y="2682320"/>
              <a:ext cx="583546" cy="500170"/>
            </a:xfrm>
            <a:custGeom>
              <a:rect b="b" l="l" r="r" t="t"/>
              <a:pathLst>
                <a:path extrusionOk="0" h="795" w="927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1" name="Google Shape;921;p41"/>
          <p:cNvGrpSpPr/>
          <p:nvPr/>
        </p:nvGrpSpPr>
        <p:grpSpPr>
          <a:xfrm>
            <a:off x="6755193" y="1550278"/>
            <a:ext cx="445700" cy="445701"/>
            <a:chOff x="10914618" y="2682187"/>
            <a:chExt cx="720033" cy="720033"/>
          </a:xfrm>
        </p:grpSpPr>
        <p:sp>
          <p:nvSpPr>
            <p:cNvPr id="922" name="Google Shape;922;p41"/>
            <p:cNvSpPr/>
            <p:nvPr/>
          </p:nvSpPr>
          <p:spPr>
            <a:xfrm>
              <a:off x="11401733" y="2955582"/>
              <a:ext cx="229448" cy="412406"/>
            </a:xfrm>
            <a:custGeom>
              <a:rect b="b" l="l" r="r" t="t"/>
              <a:pathLst>
                <a:path extrusionOk="0" h="602" w="335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41"/>
            <p:cNvSpPr/>
            <p:nvPr/>
          </p:nvSpPr>
          <p:spPr>
            <a:xfrm>
              <a:off x="10914618" y="3012482"/>
              <a:ext cx="370771" cy="315723"/>
            </a:xfrm>
            <a:custGeom>
              <a:rect b="b" l="l" r="r" t="t"/>
              <a:pathLst>
                <a:path extrusionOk="0" h="461" w="542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41"/>
            <p:cNvSpPr/>
            <p:nvPr/>
          </p:nvSpPr>
          <p:spPr>
            <a:xfrm>
              <a:off x="11136202" y="2682187"/>
              <a:ext cx="343016" cy="292593"/>
            </a:xfrm>
            <a:custGeom>
              <a:rect b="b" l="l" r="r" t="t"/>
              <a:pathLst>
                <a:path extrusionOk="0" h="427" w="501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41"/>
            <p:cNvSpPr/>
            <p:nvPr/>
          </p:nvSpPr>
          <p:spPr>
            <a:xfrm>
              <a:off x="10917856" y="2716419"/>
              <a:ext cx="230142" cy="411712"/>
            </a:xfrm>
            <a:custGeom>
              <a:rect b="b" l="l" r="r" t="t"/>
              <a:pathLst>
                <a:path extrusionOk="0" h="601" w="336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41"/>
            <p:cNvSpPr/>
            <p:nvPr/>
          </p:nvSpPr>
          <p:spPr>
            <a:xfrm>
              <a:off x="11069819" y="3108934"/>
              <a:ext cx="343016" cy="293287"/>
            </a:xfrm>
            <a:custGeom>
              <a:rect b="b" l="l" r="r" t="t"/>
              <a:pathLst>
                <a:path extrusionOk="0" h="428" w="501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41"/>
            <p:cNvSpPr/>
            <p:nvPr/>
          </p:nvSpPr>
          <p:spPr>
            <a:xfrm>
              <a:off x="11263647" y="2756203"/>
              <a:ext cx="371003" cy="315723"/>
            </a:xfrm>
            <a:custGeom>
              <a:rect b="b" l="l" r="r" t="t"/>
              <a:pathLst>
                <a:path extrusionOk="0" h="461" w="542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8" name="Google Shape;928;p41"/>
          <p:cNvGrpSpPr/>
          <p:nvPr/>
        </p:nvGrpSpPr>
        <p:grpSpPr>
          <a:xfrm>
            <a:off x="978714" y="843057"/>
            <a:ext cx="361521" cy="445816"/>
            <a:chOff x="1582665" y="1011072"/>
            <a:chExt cx="584040" cy="720220"/>
          </a:xfrm>
        </p:grpSpPr>
        <p:sp>
          <p:nvSpPr>
            <p:cNvPr id="929" name="Google Shape;929;p41"/>
            <p:cNvSpPr/>
            <p:nvPr/>
          </p:nvSpPr>
          <p:spPr>
            <a:xfrm>
              <a:off x="1638485" y="1571653"/>
              <a:ext cx="449564" cy="159640"/>
            </a:xfrm>
            <a:custGeom>
              <a:rect b="b" l="l" r="r" t="t"/>
              <a:pathLst>
                <a:path extrusionOk="0" h="273" w="767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41"/>
            <p:cNvSpPr/>
            <p:nvPr/>
          </p:nvSpPr>
          <p:spPr>
            <a:xfrm>
              <a:off x="1590507" y="1435245"/>
              <a:ext cx="515072" cy="136407"/>
            </a:xfrm>
            <a:custGeom>
              <a:rect b="b" l="l" r="r" t="t"/>
              <a:pathLst>
                <a:path extrusionOk="0" h="233" w="879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41"/>
            <p:cNvSpPr/>
            <p:nvPr/>
          </p:nvSpPr>
          <p:spPr>
            <a:xfrm>
              <a:off x="1582665" y="1299068"/>
              <a:ext cx="576890" cy="136177"/>
            </a:xfrm>
            <a:custGeom>
              <a:rect b="b" l="l" r="r" t="t"/>
              <a:pathLst>
                <a:path extrusionOk="0" h="233" w="984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41"/>
            <p:cNvSpPr/>
            <p:nvPr/>
          </p:nvSpPr>
          <p:spPr>
            <a:xfrm>
              <a:off x="1665934" y="1011072"/>
              <a:ext cx="484393" cy="151589"/>
            </a:xfrm>
            <a:custGeom>
              <a:rect b="b" l="l" r="r" t="t"/>
              <a:pathLst>
                <a:path extrusionOk="0" h="259" w="826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41"/>
            <p:cNvSpPr/>
            <p:nvPr/>
          </p:nvSpPr>
          <p:spPr>
            <a:xfrm>
              <a:off x="1639639" y="1162661"/>
              <a:ext cx="527066" cy="136407"/>
            </a:xfrm>
            <a:custGeom>
              <a:rect b="b" l="l" r="r" t="t"/>
              <a:pathLst>
                <a:path extrusionOk="0" h="233" w="899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4" name="Google Shape;934;p41"/>
          <p:cNvGrpSpPr/>
          <p:nvPr/>
        </p:nvGrpSpPr>
        <p:grpSpPr>
          <a:xfrm>
            <a:off x="1580098" y="843078"/>
            <a:ext cx="379481" cy="445796"/>
            <a:chOff x="2554206" y="1011105"/>
            <a:chExt cx="613055" cy="720187"/>
          </a:xfrm>
        </p:grpSpPr>
        <p:sp>
          <p:nvSpPr>
            <p:cNvPr id="935" name="Google Shape;935;p41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rect b="b" l="l" r="r" t="t"/>
              <a:pathLst>
                <a:path extrusionOk="0" h="771" w="885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41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rect b="b" l="l" r="r" t="t"/>
              <a:pathLst>
                <a:path extrusionOk="0" h="1130" w="654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41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rect b="b" l="l" r="r" t="t"/>
              <a:pathLst>
                <a:path extrusionOk="0" h="712" w="704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8" name="Google Shape;938;p41"/>
          <p:cNvGrpSpPr/>
          <p:nvPr/>
        </p:nvGrpSpPr>
        <p:grpSpPr>
          <a:xfrm>
            <a:off x="6128273" y="797418"/>
            <a:ext cx="460705" cy="491455"/>
            <a:chOff x="9901824" y="937343"/>
            <a:chExt cx="744273" cy="793950"/>
          </a:xfrm>
        </p:grpSpPr>
        <p:grpSp>
          <p:nvGrpSpPr>
            <p:cNvPr id="939" name="Google Shape;939;p41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940" name="Google Shape;940;p41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1" name="Google Shape;941;p41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2" name="Google Shape;942;p41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3" name="Google Shape;943;p41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4" name="Google Shape;944;p41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5" name="Google Shape;945;p41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6" name="Google Shape;946;p41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7" name="Google Shape;947;p41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8" name="Google Shape;948;p41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49" name="Google Shape;949;p41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50" name="Google Shape;950;p41"/>
            <p:cNvSpPr/>
            <p:nvPr/>
          </p:nvSpPr>
          <p:spPr>
            <a:xfrm>
              <a:off x="10047751" y="1220548"/>
              <a:ext cx="217117" cy="205362"/>
            </a:xfrm>
            <a:custGeom>
              <a:rect b="b" l="l" r="r" t="t"/>
              <a:pathLst>
                <a:path extrusionOk="0" h="359" w="38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41"/>
            <p:cNvSpPr/>
            <p:nvPr/>
          </p:nvSpPr>
          <p:spPr>
            <a:xfrm>
              <a:off x="10063053" y="1080830"/>
              <a:ext cx="205806" cy="250604"/>
            </a:xfrm>
            <a:custGeom>
              <a:rect b="b" l="l" r="r" t="t"/>
              <a:pathLst>
                <a:path extrusionOk="0" h="438" w="36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41"/>
            <p:cNvSpPr/>
            <p:nvPr/>
          </p:nvSpPr>
          <p:spPr>
            <a:xfrm>
              <a:off x="10276400" y="1080830"/>
              <a:ext cx="208024" cy="250604"/>
            </a:xfrm>
            <a:custGeom>
              <a:rect b="b" l="l" r="r" t="t"/>
              <a:pathLst>
                <a:path extrusionOk="0" h="438" w="364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41"/>
            <p:cNvSpPr/>
            <p:nvPr/>
          </p:nvSpPr>
          <p:spPr>
            <a:xfrm>
              <a:off x="10280392" y="1218773"/>
              <a:ext cx="219334" cy="208689"/>
            </a:xfrm>
            <a:custGeom>
              <a:rect b="b" l="l" r="r" t="t"/>
              <a:pathLst>
                <a:path extrusionOk="0" h="365" w="384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41"/>
            <p:cNvSpPr/>
            <p:nvPr/>
          </p:nvSpPr>
          <p:spPr>
            <a:xfrm>
              <a:off x="10116279" y="1345184"/>
              <a:ext cx="152580" cy="267681"/>
            </a:xfrm>
            <a:custGeom>
              <a:rect b="b" l="l" r="r" t="t"/>
              <a:pathLst>
                <a:path extrusionOk="0" h="468" w="267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5" name="Google Shape;955;p41"/>
            <p:cNvSpPr/>
            <p:nvPr/>
          </p:nvSpPr>
          <p:spPr>
            <a:xfrm>
              <a:off x="10276400" y="1345184"/>
              <a:ext cx="154798" cy="267681"/>
            </a:xfrm>
            <a:custGeom>
              <a:rect b="b" l="l" r="r" t="t"/>
              <a:pathLst>
                <a:path extrusionOk="0" h="468" w="271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6" name="Google Shape;956;p41"/>
          <p:cNvGrpSpPr/>
          <p:nvPr/>
        </p:nvGrpSpPr>
        <p:grpSpPr>
          <a:xfrm>
            <a:off x="2199442" y="843244"/>
            <a:ext cx="369868" cy="445629"/>
            <a:chOff x="3554761" y="1011374"/>
            <a:chExt cx="597525" cy="719918"/>
          </a:xfrm>
        </p:grpSpPr>
        <p:sp>
          <p:nvSpPr>
            <p:cNvPr id="957" name="Google Shape;957;p41"/>
            <p:cNvSpPr/>
            <p:nvPr/>
          </p:nvSpPr>
          <p:spPr>
            <a:xfrm>
              <a:off x="3615879" y="1376596"/>
              <a:ext cx="441685" cy="354696"/>
            </a:xfrm>
            <a:custGeom>
              <a:rect b="b" l="l" r="r" t="t"/>
              <a:pathLst>
                <a:path extrusionOk="0" h="638" w="797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41"/>
            <p:cNvSpPr/>
            <p:nvPr/>
          </p:nvSpPr>
          <p:spPr>
            <a:xfrm>
              <a:off x="3554761" y="1164199"/>
              <a:ext cx="288366" cy="430478"/>
            </a:xfrm>
            <a:custGeom>
              <a:rect b="b" l="l" r="r" t="t"/>
              <a:pathLst>
                <a:path extrusionOk="0" h="774" w="52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41"/>
            <p:cNvSpPr/>
            <p:nvPr/>
          </p:nvSpPr>
          <p:spPr>
            <a:xfrm>
              <a:off x="3860350" y="1126940"/>
              <a:ext cx="291937" cy="427110"/>
            </a:xfrm>
            <a:custGeom>
              <a:rect b="b" l="l" r="r" t="t"/>
              <a:pathLst>
                <a:path extrusionOk="0" h="768" w="527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41"/>
            <p:cNvSpPr/>
            <p:nvPr/>
          </p:nvSpPr>
          <p:spPr>
            <a:xfrm>
              <a:off x="3644023" y="1011374"/>
              <a:ext cx="449665" cy="347961"/>
            </a:xfrm>
            <a:custGeom>
              <a:rect b="b" l="l" r="r" t="t"/>
              <a:pathLst>
                <a:path extrusionOk="0" h="626" w="811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1" name="Google Shape;961;p41"/>
          <p:cNvGrpSpPr/>
          <p:nvPr/>
        </p:nvGrpSpPr>
        <p:grpSpPr>
          <a:xfrm>
            <a:off x="2809172" y="843032"/>
            <a:ext cx="370755" cy="445841"/>
            <a:chOff x="4539787" y="1011032"/>
            <a:chExt cx="598958" cy="720261"/>
          </a:xfrm>
        </p:grpSpPr>
        <p:sp>
          <p:nvSpPr>
            <p:cNvPr id="962" name="Google Shape;962;p41"/>
            <p:cNvSpPr/>
            <p:nvPr/>
          </p:nvSpPr>
          <p:spPr>
            <a:xfrm>
              <a:off x="4849480" y="1011032"/>
              <a:ext cx="289264" cy="340491"/>
            </a:xfrm>
            <a:custGeom>
              <a:rect b="b" l="l" r="r" t="t"/>
              <a:pathLst>
                <a:path extrusionOk="0" h="610" w="518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3" name="Google Shape;963;p41"/>
            <p:cNvSpPr/>
            <p:nvPr/>
          </p:nvSpPr>
          <p:spPr>
            <a:xfrm>
              <a:off x="4599335" y="1012768"/>
              <a:ext cx="277094" cy="339188"/>
            </a:xfrm>
            <a:custGeom>
              <a:rect b="b" l="l" r="r" t="t"/>
              <a:pathLst>
                <a:path extrusionOk="0" h="608" w="496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41"/>
            <p:cNvSpPr/>
            <p:nvPr/>
          </p:nvSpPr>
          <p:spPr>
            <a:xfrm>
              <a:off x="4539787" y="1276220"/>
              <a:ext cx="295350" cy="349606"/>
            </a:xfrm>
            <a:custGeom>
              <a:rect b="b" l="l" r="r" t="t"/>
              <a:pathLst>
                <a:path extrusionOk="0" h="627" w="529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5" name="Google Shape;965;p41"/>
            <p:cNvSpPr/>
            <p:nvPr/>
          </p:nvSpPr>
          <p:spPr>
            <a:xfrm>
              <a:off x="4854479" y="1272314"/>
              <a:ext cx="277529" cy="353078"/>
            </a:xfrm>
            <a:custGeom>
              <a:rect b="b" l="l" r="r" t="t"/>
              <a:pathLst>
                <a:path extrusionOk="0" h="633" w="497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6" name="Google Shape;966;p41"/>
            <p:cNvSpPr/>
            <p:nvPr/>
          </p:nvSpPr>
          <p:spPr>
            <a:xfrm>
              <a:off x="4661491" y="1370403"/>
              <a:ext cx="388584" cy="360890"/>
            </a:xfrm>
            <a:custGeom>
              <a:rect b="b" l="l" r="r" t="t"/>
              <a:pathLst>
                <a:path extrusionOk="0" h="647" w="696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7" name="Google Shape;967;p41"/>
          <p:cNvGrpSpPr/>
          <p:nvPr/>
        </p:nvGrpSpPr>
        <p:grpSpPr>
          <a:xfrm>
            <a:off x="3419790" y="843140"/>
            <a:ext cx="366917" cy="445733"/>
            <a:chOff x="5526246" y="1011207"/>
            <a:chExt cx="592758" cy="720086"/>
          </a:xfrm>
        </p:grpSpPr>
        <p:sp>
          <p:nvSpPr>
            <p:cNvPr id="968" name="Google Shape;968;p41"/>
            <p:cNvSpPr/>
            <p:nvPr/>
          </p:nvSpPr>
          <p:spPr>
            <a:xfrm>
              <a:off x="5632379" y="1011207"/>
              <a:ext cx="311420" cy="340347"/>
            </a:xfrm>
            <a:custGeom>
              <a:rect b="b" l="l" r="r" t="t"/>
              <a:pathLst>
                <a:path extrusionOk="0" h="567" w="518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41"/>
            <p:cNvSpPr/>
            <p:nvPr/>
          </p:nvSpPr>
          <p:spPr>
            <a:xfrm>
              <a:off x="5835019" y="1041711"/>
              <a:ext cx="283984" cy="330260"/>
            </a:xfrm>
            <a:custGeom>
              <a:rect b="b" l="l" r="r" t="t"/>
              <a:pathLst>
                <a:path extrusionOk="0" h="550" w="473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41"/>
            <p:cNvSpPr/>
            <p:nvPr/>
          </p:nvSpPr>
          <p:spPr>
            <a:xfrm>
              <a:off x="5837907" y="1326815"/>
              <a:ext cx="260158" cy="268291"/>
            </a:xfrm>
            <a:custGeom>
              <a:rect b="b" l="l" r="r" t="t"/>
              <a:pathLst>
                <a:path extrusionOk="0" h="447" w="433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1"/>
            <p:cNvSpPr/>
            <p:nvPr/>
          </p:nvSpPr>
          <p:spPr>
            <a:xfrm>
              <a:off x="5725035" y="1379176"/>
              <a:ext cx="304441" cy="352116"/>
            </a:xfrm>
            <a:custGeom>
              <a:rect b="b" l="l" r="r" t="t"/>
              <a:pathLst>
                <a:path extrusionOk="0" h="587" w="507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1"/>
            <p:cNvSpPr/>
            <p:nvPr/>
          </p:nvSpPr>
          <p:spPr>
            <a:xfrm>
              <a:off x="5526246" y="1358760"/>
              <a:ext cx="289521" cy="285105"/>
            </a:xfrm>
            <a:custGeom>
              <a:rect b="b" l="l" r="r" t="t"/>
              <a:pathLst>
                <a:path extrusionOk="0" h="475" w="482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1"/>
            <p:cNvSpPr/>
            <p:nvPr/>
          </p:nvSpPr>
          <p:spPr>
            <a:xfrm>
              <a:off x="5530337" y="1130580"/>
              <a:ext cx="282300" cy="276217"/>
            </a:xfrm>
            <a:custGeom>
              <a:rect b="b" l="l" r="r" t="t"/>
              <a:pathLst>
                <a:path extrusionOk="0" h="460" w="47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4" name="Google Shape;974;p41"/>
          <p:cNvGrpSpPr/>
          <p:nvPr/>
        </p:nvGrpSpPr>
        <p:grpSpPr>
          <a:xfrm>
            <a:off x="374558" y="843134"/>
            <a:ext cx="364294" cy="445740"/>
            <a:chOff x="606645" y="1011196"/>
            <a:chExt cx="588520" cy="720096"/>
          </a:xfrm>
        </p:grpSpPr>
        <p:sp>
          <p:nvSpPr>
            <p:cNvPr id="975" name="Google Shape;975;p41"/>
            <p:cNvSpPr/>
            <p:nvPr/>
          </p:nvSpPr>
          <p:spPr>
            <a:xfrm>
              <a:off x="659316" y="1517469"/>
              <a:ext cx="456722" cy="213824"/>
            </a:xfrm>
            <a:custGeom>
              <a:rect b="b" l="l" r="r" t="t"/>
              <a:pathLst>
                <a:path extrusionOk="0" h="358" w="763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1"/>
            <p:cNvSpPr/>
            <p:nvPr/>
          </p:nvSpPr>
          <p:spPr>
            <a:xfrm>
              <a:off x="606645" y="1354464"/>
              <a:ext cx="561583" cy="154615"/>
            </a:xfrm>
            <a:custGeom>
              <a:rect b="b" l="l" r="r" t="t"/>
              <a:pathLst>
                <a:path extrusionOk="0" h="259" w="938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1"/>
            <p:cNvSpPr/>
            <p:nvPr/>
          </p:nvSpPr>
          <p:spPr>
            <a:xfrm>
              <a:off x="661721" y="1191460"/>
              <a:ext cx="533444" cy="154135"/>
            </a:xfrm>
            <a:custGeom>
              <a:rect b="b" l="l" r="r" t="t"/>
              <a:pathLst>
                <a:path extrusionOk="0" h="258" w="891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1"/>
            <p:cNvSpPr/>
            <p:nvPr/>
          </p:nvSpPr>
          <p:spPr>
            <a:xfrm>
              <a:off x="683367" y="1011196"/>
              <a:ext cx="497368" cy="171394"/>
            </a:xfrm>
            <a:custGeom>
              <a:rect b="b" l="l" r="r" t="t"/>
              <a:pathLst>
                <a:path extrusionOk="0" h="287" w="831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9" name="Google Shape;979;p41"/>
          <p:cNvGrpSpPr/>
          <p:nvPr/>
        </p:nvGrpSpPr>
        <p:grpSpPr>
          <a:xfrm>
            <a:off x="6828841" y="843111"/>
            <a:ext cx="298405" cy="445762"/>
            <a:chOff x="11033597" y="1011159"/>
            <a:chExt cx="482075" cy="720133"/>
          </a:xfrm>
        </p:grpSpPr>
        <p:sp>
          <p:nvSpPr>
            <p:cNvPr id="980" name="Google Shape;980;p41"/>
            <p:cNvSpPr/>
            <p:nvPr/>
          </p:nvSpPr>
          <p:spPr>
            <a:xfrm>
              <a:off x="11033597" y="1414369"/>
              <a:ext cx="482075" cy="151349"/>
            </a:xfrm>
            <a:custGeom>
              <a:rect b="b" l="l" r="r" t="t"/>
              <a:pathLst>
                <a:path extrusionOk="0" h="227" w="724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1"/>
            <p:cNvSpPr/>
            <p:nvPr/>
          </p:nvSpPr>
          <p:spPr>
            <a:xfrm>
              <a:off x="11142821" y="1011159"/>
              <a:ext cx="263627" cy="229006"/>
            </a:xfrm>
            <a:custGeom>
              <a:rect b="b" l="l" r="r" t="t"/>
              <a:pathLst>
                <a:path extrusionOk="0" h="343" w="396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2" name="Google Shape;982;p41"/>
            <p:cNvSpPr/>
            <p:nvPr/>
          </p:nvSpPr>
          <p:spPr>
            <a:xfrm>
              <a:off x="11052228" y="1576445"/>
              <a:ext cx="444813" cy="154847"/>
            </a:xfrm>
            <a:custGeom>
              <a:rect b="b" l="l" r="r" t="t"/>
              <a:pathLst>
                <a:path extrusionOk="0" h="232" w="668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3" name="Google Shape;983;p41"/>
            <p:cNvSpPr/>
            <p:nvPr/>
          </p:nvSpPr>
          <p:spPr>
            <a:xfrm>
              <a:off x="11051762" y="1251592"/>
              <a:ext cx="446676" cy="151349"/>
            </a:xfrm>
            <a:custGeom>
              <a:rect b="b" l="l" r="r" t="t"/>
              <a:pathLst>
                <a:path extrusionOk="0" h="227" w="671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4" name="Google Shape;984;p41"/>
          <p:cNvGrpSpPr/>
          <p:nvPr/>
        </p:nvGrpSpPr>
        <p:grpSpPr>
          <a:xfrm>
            <a:off x="5427706" y="797418"/>
            <a:ext cx="460705" cy="491455"/>
            <a:chOff x="8770051" y="937343"/>
            <a:chExt cx="744273" cy="793950"/>
          </a:xfrm>
        </p:grpSpPr>
        <p:sp>
          <p:nvSpPr>
            <p:cNvPr id="985" name="Google Shape;985;p41"/>
            <p:cNvSpPr/>
            <p:nvPr/>
          </p:nvSpPr>
          <p:spPr>
            <a:xfrm>
              <a:off x="8968558" y="1402926"/>
              <a:ext cx="348361" cy="98539"/>
            </a:xfrm>
            <a:custGeom>
              <a:rect b="b" l="l" r="r" t="t"/>
              <a:pathLst>
                <a:path extrusionOk="0" h="492696" w="1741804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6" name="Google Shape;986;p41"/>
            <p:cNvSpPr/>
            <p:nvPr/>
          </p:nvSpPr>
          <p:spPr>
            <a:xfrm>
              <a:off x="8960465" y="1079360"/>
              <a:ext cx="362496" cy="102351"/>
            </a:xfrm>
            <a:custGeom>
              <a:rect b="b" l="l" r="r" t="t"/>
              <a:pathLst>
                <a:path extrusionOk="0" h="511754" w="181248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7" name="Google Shape;987;p41"/>
            <p:cNvSpPr/>
            <p:nvPr/>
          </p:nvSpPr>
          <p:spPr>
            <a:xfrm>
              <a:off x="8930121" y="1189758"/>
              <a:ext cx="422643" cy="98539"/>
            </a:xfrm>
            <a:custGeom>
              <a:rect b="b" l="l" r="r" t="t"/>
              <a:pathLst>
                <a:path extrusionOk="0" h="492696" w="2113216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1"/>
            <p:cNvSpPr/>
            <p:nvPr/>
          </p:nvSpPr>
          <p:spPr>
            <a:xfrm>
              <a:off x="8930847" y="1296342"/>
              <a:ext cx="421894" cy="98539"/>
            </a:xfrm>
            <a:custGeom>
              <a:rect b="b" l="l" r="r" t="t"/>
              <a:pathLst>
                <a:path extrusionOk="0" h="492696" w="2109469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1"/>
            <p:cNvSpPr/>
            <p:nvPr/>
          </p:nvSpPr>
          <p:spPr>
            <a:xfrm>
              <a:off x="9031006" y="1509510"/>
              <a:ext cx="223837" cy="102349"/>
            </a:xfrm>
            <a:custGeom>
              <a:rect b="b" l="l" r="r" t="t"/>
              <a:pathLst>
                <a:path extrusionOk="0" h="511746" w="1119187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990" name="Google Shape;990;p41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991" name="Google Shape;991;p41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2" name="Google Shape;992;p41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3" name="Google Shape;993;p41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994;p41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5" name="Google Shape;995;p41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6" name="Google Shape;996;p41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7" name="Google Shape;997;p41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8" name="Google Shape;998;p41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9" name="Google Shape;999;p41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0" name="Google Shape;1000;p41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01" name="Google Shape;1001;p41"/>
          <p:cNvGrpSpPr/>
          <p:nvPr/>
        </p:nvGrpSpPr>
        <p:grpSpPr>
          <a:xfrm>
            <a:off x="4026570" y="797418"/>
            <a:ext cx="460705" cy="491455"/>
            <a:chOff x="6506504" y="937343"/>
            <a:chExt cx="744273" cy="793950"/>
          </a:xfrm>
        </p:grpSpPr>
        <p:sp>
          <p:nvSpPr>
            <p:cNvPr id="1002" name="Google Shape;1002;p41"/>
            <p:cNvSpPr/>
            <p:nvPr/>
          </p:nvSpPr>
          <p:spPr>
            <a:xfrm>
              <a:off x="6666683" y="1079385"/>
              <a:ext cx="422268" cy="171940"/>
            </a:xfrm>
            <a:custGeom>
              <a:rect b="b" l="l" r="r" t="t"/>
              <a:pathLst>
                <a:path extrusionOk="0" h="859701" w="2085276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1"/>
            <p:cNvSpPr/>
            <p:nvPr/>
          </p:nvSpPr>
          <p:spPr>
            <a:xfrm>
              <a:off x="6664423" y="1259933"/>
              <a:ext cx="427985" cy="171450"/>
            </a:xfrm>
            <a:custGeom>
              <a:rect b="b" l="l" r="r" t="t"/>
              <a:pathLst>
                <a:path extrusionOk="0" h="857250" w="2113506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1"/>
            <p:cNvSpPr/>
            <p:nvPr/>
          </p:nvSpPr>
          <p:spPr>
            <a:xfrm>
              <a:off x="6727642" y="1439988"/>
              <a:ext cx="303068" cy="171348"/>
            </a:xfrm>
            <a:custGeom>
              <a:rect b="b" l="l" r="r" t="t"/>
              <a:pathLst>
                <a:path extrusionOk="0" h="856741" w="1496631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05" name="Google Shape;1005;p41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006" name="Google Shape;1006;p41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7" name="Google Shape;1007;p41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8" name="Google Shape;1008;p41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09" name="Google Shape;1009;p41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0" name="Google Shape;1010;p41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1" name="Google Shape;1011;p41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2" name="Google Shape;1012;p41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3" name="Google Shape;1013;p41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4" name="Google Shape;1014;p41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15" name="Google Shape;1015;p41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16" name="Google Shape;1016;p41"/>
          <p:cNvGrpSpPr/>
          <p:nvPr/>
        </p:nvGrpSpPr>
        <p:grpSpPr>
          <a:xfrm>
            <a:off x="4727138" y="797418"/>
            <a:ext cx="460705" cy="491455"/>
            <a:chOff x="7638277" y="937343"/>
            <a:chExt cx="744273" cy="793950"/>
          </a:xfrm>
        </p:grpSpPr>
        <p:sp>
          <p:nvSpPr>
            <p:cNvPr id="1017" name="Google Shape;1017;p41"/>
            <p:cNvSpPr/>
            <p:nvPr/>
          </p:nvSpPr>
          <p:spPr>
            <a:xfrm>
              <a:off x="8012931" y="1079385"/>
              <a:ext cx="217151" cy="253479"/>
            </a:xfrm>
            <a:custGeom>
              <a:rect b="b" l="l" r="r" t="t"/>
              <a:pathLst>
                <a:path extrusionOk="0" h="1267396" w="1085755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1"/>
            <p:cNvSpPr/>
            <p:nvPr/>
          </p:nvSpPr>
          <p:spPr>
            <a:xfrm>
              <a:off x="7789628" y="1079436"/>
              <a:ext cx="214318" cy="253428"/>
            </a:xfrm>
            <a:custGeom>
              <a:rect b="b" l="l" r="r" t="t"/>
              <a:pathLst>
                <a:path extrusionOk="0" h="1267142" w="1071591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1"/>
            <p:cNvSpPr/>
            <p:nvPr/>
          </p:nvSpPr>
          <p:spPr>
            <a:xfrm>
              <a:off x="8012931" y="1341261"/>
              <a:ext cx="202133" cy="270446"/>
            </a:xfrm>
            <a:custGeom>
              <a:rect b="b" l="l" r="r" t="t"/>
              <a:pathLst>
                <a:path extrusionOk="0" h="1352232" w="1010666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1"/>
            <p:cNvSpPr/>
            <p:nvPr/>
          </p:nvSpPr>
          <p:spPr>
            <a:xfrm>
              <a:off x="7804733" y="1341261"/>
              <a:ext cx="199288" cy="270439"/>
            </a:xfrm>
            <a:custGeom>
              <a:rect b="b" l="l" r="r" t="t"/>
              <a:pathLst>
                <a:path extrusionOk="0" h="1352197" w="996442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21" name="Google Shape;1021;p41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022" name="Google Shape;1022;p41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rect b="b" l="l" r="r" t="t"/>
                <a:pathLst>
                  <a:path extrusionOk="0" h="132" w="133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3" name="Google Shape;1023;p41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4" name="Google Shape;1024;p41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rect b="b" l="l" r="r" t="t"/>
                <a:pathLst>
                  <a:path extrusionOk="0" h="132" w="133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5" name="Google Shape;1025;p41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rect b="b" l="l" r="r" t="t"/>
                <a:pathLst>
                  <a:path extrusionOk="0" h="131" w="133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6" name="Google Shape;1026;p41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rect b="b" l="l" r="r" t="t"/>
                <a:pathLst>
                  <a:path extrusionOk="0" h="21" w="175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7" name="Google Shape;1027;p41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rect b="b" l="l" r="r" t="t"/>
                <a:pathLst>
                  <a:path extrusionOk="0" h="131" w="132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8" name="Google Shape;1028;p41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rect b="b" l="l" r="r" t="t"/>
                <a:pathLst>
                  <a:path extrusionOk="0" h="175" w="21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29" name="Google Shape;1029;p41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rect b="b" l="l" r="r" t="t"/>
                <a:pathLst>
                  <a:path extrusionOk="0" h="45" w="315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0" name="Google Shape;1030;p41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rect b="b" l="l" r="r" t="t"/>
                <a:pathLst>
                  <a:path extrusionOk="0" h="45" w="299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31" name="Google Shape;1031;p41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rect b="b" l="l" r="r" t="t"/>
                <a:pathLst>
                  <a:path extrusionOk="0" h="45" w="214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32" name="Google Shape;1032;p41"/>
          <p:cNvGrpSpPr/>
          <p:nvPr/>
        </p:nvGrpSpPr>
        <p:grpSpPr>
          <a:xfrm>
            <a:off x="2267248" y="2986973"/>
            <a:ext cx="445779" cy="400764"/>
            <a:chOff x="3778727" y="4460423"/>
            <a:chExt cx="720160" cy="647438"/>
          </a:xfrm>
        </p:grpSpPr>
        <p:sp>
          <p:nvSpPr>
            <p:cNvPr id="1033" name="Google Shape;1033;p41"/>
            <p:cNvSpPr/>
            <p:nvPr/>
          </p:nvSpPr>
          <p:spPr>
            <a:xfrm>
              <a:off x="3957011" y="4902228"/>
              <a:ext cx="364723" cy="110621"/>
            </a:xfrm>
            <a:custGeom>
              <a:rect b="b" l="l" r="r" t="t"/>
              <a:pathLst>
                <a:path extrusionOk="0" h="194" w="64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41"/>
            <p:cNvSpPr/>
            <p:nvPr/>
          </p:nvSpPr>
          <p:spPr>
            <a:xfrm>
              <a:off x="4002092" y="4999728"/>
              <a:ext cx="275015" cy="108132"/>
            </a:xfrm>
            <a:custGeom>
              <a:rect b="b" l="l" r="r" t="t"/>
              <a:pathLst>
                <a:path extrusionOk="0" h="190" w="483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41"/>
            <p:cNvSpPr/>
            <p:nvPr/>
          </p:nvSpPr>
          <p:spPr>
            <a:xfrm>
              <a:off x="3780312" y="4519014"/>
              <a:ext cx="718575" cy="115145"/>
            </a:xfrm>
            <a:custGeom>
              <a:rect b="b" l="l" r="r" t="t"/>
              <a:pathLst>
                <a:path extrusionOk="0" h="202" w="1261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41"/>
            <p:cNvSpPr/>
            <p:nvPr/>
          </p:nvSpPr>
          <p:spPr>
            <a:xfrm>
              <a:off x="3868662" y="4710395"/>
              <a:ext cx="541875" cy="112657"/>
            </a:xfrm>
            <a:custGeom>
              <a:rect b="b" l="l" r="r" t="t"/>
              <a:pathLst>
                <a:path extrusionOk="0" h="198" w="951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41"/>
            <p:cNvSpPr/>
            <p:nvPr/>
          </p:nvSpPr>
          <p:spPr>
            <a:xfrm>
              <a:off x="3824940" y="4614704"/>
              <a:ext cx="629543" cy="114014"/>
            </a:xfrm>
            <a:custGeom>
              <a:rect b="b" l="l" r="r" t="t"/>
              <a:pathLst>
                <a:path extrusionOk="0" h="200" w="1105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8" name="Google Shape;1038;p41"/>
            <p:cNvSpPr/>
            <p:nvPr/>
          </p:nvSpPr>
          <p:spPr>
            <a:xfrm>
              <a:off x="3912610" y="4806085"/>
              <a:ext cx="453525" cy="112204"/>
            </a:xfrm>
            <a:custGeom>
              <a:rect b="b" l="l" r="r" t="t"/>
              <a:pathLst>
                <a:path extrusionOk="0" h="197" w="796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9" name="Google Shape;1039;p41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0" name="Google Shape;1040;p41"/>
          <p:cNvGrpSpPr/>
          <p:nvPr/>
        </p:nvGrpSpPr>
        <p:grpSpPr>
          <a:xfrm>
            <a:off x="344133" y="2972048"/>
            <a:ext cx="445680" cy="430613"/>
            <a:chOff x="557494" y="4436312"/>
            <a:chExt cx="720000" cy="695660"/>
          </a:xfrm>
        </p:grpSpPr>
        <p:sp>
          <p:nvSpPr>
            <p:cNvPr id="1041" name="Google Shape;1041;p41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41"/>
            <p:cNvSpPr/>
            <p:nvPr/>
          </p:nvSpPr>
          <p:spPr>
            <a:xfrm>
              <a:off x="651816" y="4730082"/>
              <a:ext cx="533789" cy="218575"/>
            </a:xfrm>
            <a:custGeom>
              <a:rect b="b" l="l" r="r" t="t"/>
              <a:pathLst>
                <a:path extrusionOk="0" h="325" w="791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41"/>
            <p:cNvSpPr/>
            <p:nvPr/>
          </p:nvSpPr>
          <p:spPr>
            <a:xfrm>
              <a:off x="564298" y="4539996"/>
              <a:ext cx="709060" cy="225815"/>
            </a:xfrm>
            <a:custGeom>
              <a:rect b="b" l="l" r="r" t="t"/>
              <a:pathLst>
                <a:path extrusionOk="0" h="336" w="1051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41"/>
            <p:cNvSpPr/>
            <p:nvPr/>
          </p:nvSpPr>
          <p:spPr>
            <a:xfrm>
              <a:off x="739569" y="4921102"/>
              <a:ext cx="357815" cy="210870"/>
            </a:xfrm>
            <a:custGeom>
              <a:rect b="b" l="l" r="r" t="t"/>
              <a:pathLst>
                <a:path extrusionOk="0" h="314" w="53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45" name="Google Shape;1045;p41"/>
          <p:cNvGrpSpPr/>
          <p:nvPr/>
        </p:nvGrpSpPr>
        <p:grpSpPr>
          <a:xfrm>
            <a:off x="3549355" y="2964459"/>
            <a:ext cx="445833" cy="445792"/>
            <a:chOff x="5926265" y="4424051"/>
            <a:chExt cx="720246" cy="720181"/>
          </a:xfrm>
        </p:grpSpPr>
        <p:sp>
          <p:nvSpPr>
            <p:cNvPr id="1046" name="Google Shape;1046;p41"/>
            <p:cNvSpPr/>
            <p:nvPr/>
          </p:nvSpPr>
          <p:spPr>
            <a:xfrm>
              <a:off x="5926265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41"/>
            <p:cNvSpPr/>
            <p:nvPr/>
          </p:nvSpPr>
          <p:spPr>
            <a:xfrm>
              <a:off x="5926265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41"/>
            <p:cNvSpPr/>
            <p:nvPr/>
          </p:nvSpPr>
          <p:spPr>
            <a:xfrm>
              <a:off x="6290862" y="4788612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41"/>
            <p:cNvSpPr/>
            <p:nvPr/>
          </p:nvSpPr>
          <p:spPr>
            <a:xfrm>
              <a:off x="6290862" y="4424051"/>
              <a:ext cx="355650" cy="355620"/>
            </a:xfrm>
            <a:custGeom>
              <a:rect b="b" l="l" r="r" t="t"/>
              <a:pathLst>
                <a:path extrusionOk="0" h="671" w="671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0" name="Google Shape;1050;p41"/>
          <p:cNvGrpSpPr/>
          <p:nvPr/>
        </p:nvGrpSpPr>
        <p:grpSpPr>
          <a:xfrm>
            <a:off x="985116" y="2984013"/>
            <a:ext cx="445680" cy="406684"/>
            <a:chOff x="1631150" y="4455641"/>
            <a:chExt cx="720000" cy="657002"/>
          </a:xfrm>
        </p:grpSpPr>
        <p:sp>
          <p:nvSpPr>
            <p:cNvPr id="1051" name="Google Shape;1051;p41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41"/>
            <p:cNvSpPr/>
            <p:nvPr/>
          </p:nvSpPr>
          <p:spPr>
            <a:xfrm>
              <a:off x="1846141" y="4957304"/>
              <a:ext cx="293050" cy="155339"/>
            </a:xfrm>
            <a:custGeom>
              <a:rect b="b" l="l" r="r" t="t"/>
              <a:pathLst>
                <a:path extrusionOk="0" h="245" w="462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41"/>
            <p:cNvSpPr/>
            <p:nvPr/>
          </p:nvSpPr>
          <p:spPr>
            <a:xfrm>
              <a:off x="1776241" y="4814286"/>
              <a:ext cx="431967" cy="161500"/>
            </a:xfrm>
            <a:custGeom>
              <a:rect b="b" l="l" r="r" t="t"/>
              <a:pathLst>
                <a:path extrusionOk="0" h="255" w="681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41"/>
            <p:cNvSpPr/>
            <p:nvPr/>
          </p:nvSpPr>
          <p:spPr>
            <a:xfrm>
              <a:off x="1639308" y="4531550"/>
              <a:ext cx="706054" cy="169201"/>
            </a:xfrm>
            <a:custGeom>
              <a:rect b="b" l="l" r="r" t="t"/>
              <a:pathLst>
                <a:path extrusionOk="0" h="267" w="1113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41"/>
            <p:cNvSpPr/>
            <p:nvPr/>
          </p:nvSpPr>
          <p:spPr>
            <a:xfrm>
              <a:off x="1708546" y="4674128"/>
              <a:ext cx="567578" cy="164141"/>
            </a:xfrm>
            <a:custGeom>
              <a:rect b="b" l="l" r="r" t="t"/>
              <a:pathLst>
                <a:path extrusionOk="0" h="259" w="895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56" name="Google Shape;1056;p41"/>
          <p:cNvGrpSpPr/>
          <p:nvPr/>
        </p:nvGrpSpPr>
        <p:grpSpPr>
          <a:xfrm>
            <a:off x="1626145" y="2983429"/>
            <a:ext cx="445680" cy="407853"/>
            <a:chOff x="2704878" y="4454697"/>
            <a:chExt cx="720000" cy="658889"/>
          </a:xfrm>
        </p:grpSpPr>
        <p:sp>
          <p:nvSpPr>
            <p:cNvPr id="1057" name="Google Shape;1057;p41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41"/>
            <p:cNvSpPr/>
            <p:nvPr/>
          </p:nvSpPr>
          <p:spPr>
            <a:xfrm>
              <a:off x="2824150" y="4749732"/>
              <a:ext cx="484183" cy="135418"/>
            </a:xfrm>
            <a:custGeom>
              <a:rect b="b" l="l" r="r" t="t"/>
              <a:pathLst>
                <a:path extrusionOk="0" h="205" w="735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41"/>
            <p:cNvSpPr/>
            <p:nvPr/>
          </p:nvSpPr>
          <p:spPr>
            <a:xfrm>
              <a:off x="2939432" y="4986160"/>
              <a:ext cx="253620" cy="127427"/>
            </a:xfrm>
            <a:custGeom>
              <a:rect b="b" l="l" r="r" t="t"/>
              <a:pathLst>
                <a:path extrusionOk="0" h="193" w="385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41"/>
            <p:cNvSpPr/>
            <p:nvPr/>
          </p:nvSpPr>
          <p:spPr>
            <a:xfrm>
              <a:off x="2882012" y="4868057"/>
              <a:ext cx="368237" cy="131423"/>
            </a:xfrm>
            <a:custGeom>
              <a:rect b="b" l="l" r="r" t="t"/>
              <a:pathLst>
                <a:path extrusionOk="0" h="199" w="559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41"/>
            <p:cNvSpPr/>
            <p:nvPr/>
          </p:nvSpPr>
          <p:spPr>
            <a:xfrm>
              <a:off x="2710863" y="4516635"/>
              <a:ext cx="710756" cy="140081"/>
            </a:xfrm>
            <a:custGeom>
              <a:rect b="b" l="l" r="r" t="t"/>
              <a:pathLst>
                <a:path extrusionOk="0" h="212" w="1079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41"/>
            <p:cNvSpPr/>
            <p:nvPr/>
          </p:nvSpPr>
          <p:spPr>
            <a:xfrm>
              <a:off x="2768061" y="4634293"/>
              <a:ext cx="596361" cy="136528"/>
            </a:xfrm>
            <a:custGeom>
              <a:rect b="b" l="l" r="r" t="t"/>
              <a:pathLst>
                <a:path extrusionOk="0" h="207" w="905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3" name="Google Shape;1063;p41"/>
          <p:cNvGrpSpPr/>
          <p:nvPr/>
        </p:nvGrpSpPr>
        <p:grpSpPr>
          <a:xfrm>
            <a:off x="2908416" y="2985387"/>
            <a:ext cx="445549" cy="403935"/>
            <a:chOff x="4852681" y="4457861"/>
            <a:chExt cx="719788" cy="652561"/>
          </a:xfrm>
        </p:grpSpPr>
        <p:sp>
          <p:nvSpPr>
            <p:cNvPr id="1064" name="Google Shape;1064;p41"/>
            <p:cNvSpPr/>
            <p:nvPr/>
          </p:nvSpPr>
          <p:spPr>
            <a:xfrm>
              <a:off x="5209000" y="4739226"/>
              <a:ext cx="363469" cy="371197"/>
            </a:xfrm>
            <a:custGeom>
              <a:rect b="b" l="l" r="r" t="t"/>
              <a:pathLst>
                <a:path extrusionOk="0" h="641" w="629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1"/>
            <p:cNvSpPr/>
            <p:nvPr/>
          </p:nvSpPr>
          <p:spPr>
            <a:xfrm>
              <a:off x="4852681" y="4739226"/>
              <a:ext cx="363265" cy="371197"/>
            </a:xfrm>
            <a:custGeom>
              <a:rect b="b" l="l" r="r" t="t"/>
              <a:pathLst>
                <a:path extrusionOk="0" h="641" w="629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41"/>
            <p:cNvSpPr/>
            <p:nvPr/>
          </p:nvSpPr>
          <p:spPr>
            <a:xfrm>
              <a:off x="5044529" y="4457861"/>
              <a:ext cx="336092" cy="363011"/>
            </a:xfrm>
            <a:custGeom>
              <a:rect b="b" l="l" r="r" t="t"/>
              <a:pathLst>
                <a:path extrusionOk="0" h="627" w="582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7" name="Google Shape;1067;p41"/>
          <p:cNvGrpSpPr/>
          <p:nvPr/>
        </p:nvGrpSpPr>
        <p:grpSpPr>
          <a:xfrm>
            <a:off x="4190577" y="2975824"/>
            <a:ext cx="445818" cy="423063"/>
            <a:chOff x="7000306" y="4442411"/>
            <a:chExt cx="720224" cy="683463"/>
          </a:xfrm>
        </p:grpSpPr>
        <p:sp>
          <p:nvSpPr>
            <p:cNvPr id="1068" name="Google Shape;1068;p41"/>
            <p:cNvSpPr/>
            <p:nvPr/>
          </p:nvSpPr>
          <p:spPr>
            <a:xfrm>
              <a:off x="7360523" y="4580400"/>
              <a:ext cx="360007" cy="280995"/>
            </a:xfrm>
            <a:custGeom>
              <a:rect b="b" l="l" r="r" t="t"/>
              <a:pathLst>
                <a:path extrusionOk="0" h="548" w="701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9" name="Google Shape;1069;p41"/>
            <p:cNvSpPr/>
            <p:nvPr/>
          </p:nvSpPr>
          <p:spPr>
            <a:xfrm>
              <a:off x="7359894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41"/>
            <p:cNvSpPr/>
            <p:nvPr/>
          </p:nvSpPr>
          <p:spPr>
            <a:xfrm>
              <a:off x="7079935" y="4796791"/>
              <a:ext cx="281006" cy="329083"/>
            </a:xfrm>
            <a:custGeom>
              <a:rect b="b" l="l" r="r" t="t"/>
              <a:pathLst>
                <a:path extrusionOk="0" h="642" w="547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41"/>
            <p:cNvSpPr/>
            <p:nvPr/>
          </p:nvSpPr>
          <p:spPr>
            <a:xfrm>
              <a:off x="7000306" y="4580400"/>
              <a:ext cx="360216" cy="280995"/>
            </a:xfrm>
            <a:custGeom>
              <a:rect b="b" l="l" r="r" t="t"/>
              <a:pathLst>
                <a:path extrusionOk="0" h="548" w="701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41"/>
            <p:cNvSpPr/>
            <p:nvPr/>
          </p:nvSpPr>
          <p:spPr>
            <a:xfrm>
              <a:off x="7228925" y="4442411"/>
              <a:ext cx="262985" cy="354379"/>
            </a:xfrm>
            <a:custGeom>
              <a:rect b="b" l="l" r="r" t="t"/>
              <a:pathLst>
                <a:path extrusionOk="0" h="691" w="512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73" name="Google Shape;1073;p41"/>
          <p:cNvGrpSpPr/>
          <p:nvPr/>
        </p:nvGrpSpPr>
        <p:grpSpPr>
          <a:xfrm>
            <a:off x="4831785" y="2973621"/>
            <a:ext cx="445779" cy="427468"/>
            <a:chOff x="8074325" y="4438852"/>
            <a:chExt cx="720160" cy="690579"/>
          </a:xfrm>
        </p:grpSpPr>
        <p:sp>
          <p:nvSpPr>
            <p:cNvPr id="1074" name="Google Shape;1074;p41"/>
            <p:cNvSpPr/>
            <p:nvPr/>
          </p:nvSpPr>
          <p:spPr>
            <a:xfrm>
              <a:off x="8177523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41"/>
            <p:cNvSpPr/>
            <p:nvPr/>
          </p:nvSpPr>
          <p:spPr>
            <a:xfrm>
              <a:off x="8434850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41"/>
            <p:cNvSpPr/>
            <p:nvPr/>
          </p:nvSpPr>
          <p:spPr>
            <a:xfrm>
              <a:off x="8434850" y="4663708"/>
              <a:ext cx="359635" cy="240202"/>
            </a:xfrm>
            <a:custGeom>
              <a:rect b="b" l="l" r="r" t="t"/>
              <a:pathLst>
                <a:path extrusionOk="0" h="375" w="562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41"/>
            <p:cNvSpPr/>
            <p:nvPr/>
          </p:nvSpPr>
          <p:spPr>
            <a:xfrm>
              <a:off x="8434850" y="4784253"/>
              <a:ext cx="257327" cy="345178"/>
            </a:xfrm>
            <a:custGeom>
              <a:rect b="b" l="l" r="r" t="t"/>
              <a:pathLst>
                <a:path extrusionOk="0" h="539" w="402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41"/>
            <p:cNvSpPr/>
            <p:nvPr/>
          </p:nvSpPr>
          <p:spPr>
            <a:xfrm>
              <a:off x="8074325" y="4663708"/>
              <a:ext cx="360524" cy="240202"/>
            </a:xfrm>
            <a:custGeom>
              <a:rect b="b" l="l" r="r" t="t"/>
              <a:pathLst>
                <a:path extrusionOk="0" h="375" w="563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41"/>
            <p:cNvSpPr/>
            <p:nvPr/>
          </p:nvSpPr>
          <p:spPr>
            <a:xfrm>
              <a:off x="8177523" y="4438852"/>
              <a:ext cx="257327" cy="345401"/>
            </a:xfrm>
            <a:custGeom>
              <a:rect b="b" l="l" r="r" t="t"/>
              <a:pathLst>
                <a:path extrusionOk="0" h="539" w="402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0" name="Google Shape;1080;p41"/>
          <p:cNvGrpSpPr/>
          <p:nvPr/>
        </p:nvGrpSpPr>
        <p:grpSpPr>
          <a:xfrm>
            <a:off x="6114130" y="2987570"/>
            <a:ext cx="445629" cy="399565"/>
            <a:chOff x="9878975" y="4425243"/>
            <a:chExt cx="719918" cy="645502"/>
          </a:xfrm>
        </p:grpSpPr>
        <p:sp>
          <p:nvSpPr>
            <p:cNvPr id="1081" name="Google Shape;1081;p41"/>
            <p:cNvSpPr/>
            <p:nvPr/>
          </p:nvSpPr>
          <p:spPr>
            <a:xfrm>
              <a:off x="10225338" y="4708710"/>
              <a:ext cx="373555" cy="362034"/>
            </a:xfrm>
            <a:custGeom>
              <a:rect b="b" l="l" r="r" t="t"/>
              <a:pathLst>
                <a:path extrusionOk="0" h="614" w="635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41"/>
            <p:cNvSpPr/>
            <p:nvPr/>
          </p:nvSpPr>
          <p:spPr>
            <a:xfrm>
              <a:off x="10067759" y="4425243"/>
              <a:ext cx="361073" cy="361365"/>
            </a:xfrm>
            <a:custGeom>
              <a:rect b="b" l="l" r="r" t="t"/>
              <a:pathLst>
                <a:path extrusionOk="0" h="613" w="614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41"/>
            <p:cNvSpPr/>
            <p:nvPr/>
          </p:nvSpPr>
          <p:spPr>
            <a:xfrm>
              <a:off x="9878975" y="4708710"/>
              <a:ext cx="359959" cy="362034"/>
            </a:xfrm>
            <a:custGeom>
              <a:rect b="b" l="l" r="r" t="t"/>
              <a:pathLst>
                <a:path extrusionOk="0" h="614" w="612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4" name="Google Shape;1084;p41"/>
          <p:cNvGrpSpPr/>
          <p:nvPr/>
        </p:nvGrpSpPr>
        <p:grpSpPr>
          <a:xfrm>
            <a:off x="6755147" y="2976371"/>
            <a:ext cx="445785" cy="421964"/>
            <a:chOff x="10914544" y="4407150"/>
            <a:chExt cx="720170" cy="681687"/>
          </a:xfrm>
        </p:grpSpPr>
        <p:sp>
          <p:nvSpPr>
            <p:cNvPr id="1085" name="Google Shape;1085;p41"/>
            <p:cNvSpPr/>
            <p:nvPr/>
          </p:nvSpPr>
          <p:spPr>
            <a:xfrm>
              <a:off x="10914544" y="4407150"/>
              <a:ext cx="349099" cy="392923"/>
            </a:xfrm>
            <a:custGeom>
              <a:rect b="b" l="l" r="r" t="t"/>
              <a:pathLst>
                <a:path extrusionOk="0" h="712" w="632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41"/>
            <p:cNvSpPr/>
            <p:nvPr/>
          </p:nvSpPr>
          <p:spPr>
            <a:xfrm>
              <a:off x="10933187" y="4759296"/>
              <a:ext cx="393264" cy="329541"/>
            </a:xfrm>
            <a:custGeom>
              <a:rect b="b" l="l" r="r" t="t"/>
              <a:pathLst>
                <a:path extrusionOk="0" h="597" w="712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41"/>
            <p:cNvSpPr/>
            <p:nvPr/>
          </p:nvSpPr>
          <p:spPr>
            <a:xfrm>
              <a:off x="11285615" y="4696357"/>
              <a:ext cx="330458" cy="392479"/>
            </a:xfrm>
            <a:custGeom>
              <a:rect b="b" l="l" r="r" t="t"/>
              <a:pathLst>
                <a:path extrusionOk="0" h="711" w="598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41"/>
            <p:cNvSpPr/>
            <p:nvPr/>
          </p:nvSpPr>
          <p:spPr>
            <a:xfrm>
              <a:off x="11222808" y="4407150"/>
              <a:ext cx="411906" cy="329541"/>
            </a:xfrm>
            <a:custGeom>
              <a:rect b="b" l="l" r="r" t="t"/>
              <a:pathLst>
                <a:path extrusionOk="0" h="597" w="746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9" name="Google Shape;1089;p41"/>
          <p:cNvGrpSpPr/>
          <p:nvPr/>
        </p:nvGrpSpPr>
        <p:grpSpPr>
          <a:xfrm>
            <a:off x="5472937" y="2984485"/>
            <a:ext cx="445805" cy="405735"/>
            <a:chOff x="8843122" y="4420259"/>
            <a:chExt cx="720202" cy="655469"/>
          </a:xfrm>
        </p:grpSpPr>
        <p:sp>
          <p:nvSpPr>
            <p:cNvPr id="1090" name="Google Shape;1090;p41"/>
            <p:cNvSpPr/>
            <p:nvPr/>
          </p:nvSpPr>
          <p:spPr>
            <a:xfrm>
              <a:off x="8843122" y="4664371"/>
              <a:ext cx="351295" cy="411356"/>
            </a:xfrm>
            <a:custGeom>
              <a:rect b="b" l="l" r="r" t="t"/>
              <a:pathLst>
                <a:path extrusionOk="0" h="618" w="53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41"/>
            <p:cNvSpPr/>
            <p:nvPr/>
          </p:nvSpPr>
          <p:spPr>
            <a:xfrm>
              <a:off x="9232824" y="4664371"/>
              <a:ext cx="330500" cy="411356"/>
            </a:xfrm>
            <a:custGeom>
              <a:rect b="b" l="l" r="r" t="t"/>
              <a:pathLst>
                <a:path extrusionOk="0" h="618" w="499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41"/>
            <p:cNvSpPr/>
            <p:nvPr/>
          </p:nvSpPr>
          <p:spPr>
            <a:xfrm>
              <a:off x="9108305" y="4859367"/>
              <a:ext cx="210630" cy="182470"/>
            </a:xfrm>
            <a:custGeom>
              <a:rect b="b" l="l" r="r" t="t"/>
              <a:pathLst>
                <a:path extrusionOk="0" h="274" w="318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41"/>
            <p:cNvSpPr/>
            <p:nvPr/>
          </p:nvSpPr>
          <p:spPr>
            <a:xfrm>
              <a:off x="8990881" y="4420259"/>
              <a:ext cx="445234" cy="224220"/>
            </a:xfrm>
            <a:custGeom>
              <a:rect b="b" l="l" r="r" t="t"/>
              <a:pathLst>
                <a:path extrusionOk="0" h="337" w="672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41"/>
            <p:cNvSpPr/>
            <p:nvPr/>
          </p:nvSpPr>
          <p:spPr>
            <a:xfrm>
              <a:off x="8988924" y="4625814"/>
              <a:ext cx="207939" cy="207766"/>
            </a:xfrm>
            <a:custGeom>
              <a:rect b="b" l="l" r="r" t="t"/>
              <a:pathLst>
                <a:path extrusionOk="0" h="312" w="314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41"/>
            <p:cNvSpPr/>
            <p:nvPr/>
          </p:nvSpPr>
          <p:spPr>
            <a:xfrm>
              <a:off x="9232824" y="4627288"/>
              <a:ext cx="203291" cy="203591"/>
            </a:xfrm>
            <a:custGeom>
              <a:rect b="b" l="l" r="r" t="t"/>
              <a:pathLst>
                <a:path extrusionOk="0" h="306" w="307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6" name="Google Shape;1096;p41"/>
          <p:cNvGrpSpPr/>
          <p:nvPr/>
        </p:nvGrpSpPr>
        <p:grpSpPr>
          <a:xfrm>
            <a:off x="2275807" y="2283047"/>
            <a:ext cx="445812" cy="394518"/>
            <a:chOff x="1510757" y="3225422"/>
            <a:chExt cx="720214" cy="637347"/>
          </a:xfrm>
        </p:grpSpPr>
        <p:sp>
          <p:nvSpPr>
            <p:cNvPr id="1097" name="Google Shape;1097;p41"/>
            <p:cNvSpPr/>
            <p:nvPr/>
          </p:nvSpPr>
          <p:spPr>
            <a:xfrm>
              <a:off x="1774546" y="3475620"/>
              <a:ext cx="261417" cy="238347"/>
            </a:xfrm>
            <a:custGeom>
              <a:rect b="b" l="l" r="r" t="t"/>
              <a:pathLst>
                <a:path extrusionOk="0" h="351" w="385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41"/>
            <p:cNvSpPr/>
            <p:nvPr/>
          </p:nvSpPr>
          <p:spPr>
            <a:xfrm>
              <a:off x="2000650" y="3426634"/>
              <a:ext cx="230321" cy="296287"/>
            </a:xfrm>
            <a:custGeom>
              <a:rect b="b" l="l" r="r" t="t"/>
              <a:pathLst>
                <a:path extrusionOk="0" h="436" w="339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41"/>
            <p:cNvSpPr/>
            <p:nvPr/>
          </p:nvSpPr>
          <p:spPr>
            <a:xfrm>
              <a:off x="1774546" y="3225422"/>
              <a:ext cx="211874" cy="236503"/>
            </a:xfrm>
            <a:custGeom>
              <a:rect b="b" l="l" r="r" t="t"/>
              <a:pathLst>
                <a:path extrusionOk="0" h="348" w="312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41"/>
            <p:cNvSpPr/>
            <p:nvPr/>
          </p:nvSpPr>
          <p:spPr>
            <a:xfrm>
              <a:off x="1951107" y="3243857"/>
              <a:ext cx="274329" cy="218067"/>
            </a:xfrm>
            <a:custGeom>
              <a:rect b="b" l="l" r="r" t="t"/>
              <a:pathLst>
                <a:path extrusionOk="0" h="321" w="404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41"/>
            <p:cNvSpPr/>
            <p:nvPr/>
          </p:nvSpPr>
          <p:spPr>
            <a:xfrm>
              <a:off x="1858610" y="3710542"/>
              <a:ext cx="173926" cy="152226"/>
            </a:xfrm>
            <a:custGeom>
              <a:rect b="b" l="l" r="r" t="t"/>
              <a:pathLst>
                <a:path extrusionOk="0" h="224" w="256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41"/>
            <p:cNvSpPr/>
            <p:nvPr/>
          </p:nvSpPr>
          <p:spPr>
            <a:xfrm>
              <a:off x="1521825" y="3426634"/>
              <a:ext cx="288560" cy="234396"/>
            </a:xfrm>
            <a:custGeom>
              <a:rect b="b" l="l" r="r" t="t"/>
              <a:pathLst>
                <a:path extrusionOk="0" h="345" w="425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41"/>
            <p:cNvSpPr/>
            <p:nvPr/>
          </p:nvSpPr>
          <p:spPr>
            <a:xfrm>
              <a:off x="1510757" y="3234903"/>
              <a:ext cx="299628" cy="227021"/>
            </a:xfrm>
            <a:custGeom>
              <a:rect b="b" l="l" r="r" t="t"/>
              <a:pathLst>
                <a:path extrusionOk="0" h="334" w="441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4" name="Google Shape;1104;p41"/>
          <p:cNvGrpSpPr/>
          <p:nvPr/>
        </p:nvGrpSpPr>
        <p:grpSpPr>
          <a:xfrm>
            <a:off x="2967198" y="2300567"/>
            <a:ext cx="445767" cy="359478"/>
            <a:chOff x="2595501" y="3253725"/>
            <a:chExt cx="720141" cy="580739"/>
          </a:xfrm>
        </p:grpSpPr>
        <p:sp>
          <p:nvSpPr>
            <p:cNvPr id="1105" name="Google Shape;1105;p41"/>
            <p:cNvSpPr/>
            <p:nvPr/>
          </p:nvSpPr>
          <p:spPr>
            <a:xfrm>
              <a:off x="2595501" y="3269807"/>
              <a:ext cx="416349" cy="273171"/>
            </a:xfrm>
            <a:custGeom>
              <a:rect b="b" l="l" r="r" t="t"/>
              <a:pathLst>
                <a:path extrusionOk="0" h="472" w="722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41"/>
            <p:cNvSpPr/>
            <p:nvPr/>
          </p:nvSpPr>
          <p:spPr>
            <a:xfrm>
              <a:off x="2903528" y="3560177"/>
              <a:ext cx="374670" cy="273617"/>
            </a:xfrm>
            <a:custGeom>
              <a:rect b="b" l="l" r="r" t="t"/>
              <a:pathLst>
                <a:path extrusionOk="0" h="473" w="65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41"/>
            <p:cNvSpPr/>
            <p:nvPr/>
          </p:nvSpPr>
          <p:spPr>
            <a:xfrm>
              <a:off x="2635397" y="3497189"/>
              <a:ext cx="313600" cy="337276"/>
            </a:xfrm>
            <a:custGeom>
              <a:rect b="b" l="l" r="r" t="t"/>
              <a:pathLst>
                <a:path extrusionOk="0" h="583" w="544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41"/>
            <p:cNvSpPr/>
            <p:nvPr/>
          </p:nvSpPr>
          <p:spPr>
            <a:xfrm>
              <a:off x="2966382" y="3253725"/>
              <a:ext cx="349261" cy="352241"/>
            </a:xfrm>
            <a:custGeom>
              <a:rect b="b" l="l" r="r" t="t"/>
              <a:pathLst>
                <a:path extrusionOk="0" h="609" w="606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9" name="Google Shape;1109;p41"/>
          <p:cNvGrpSpPr/>
          <p:nvPr/>
        </p:nvGrpSpPr>
        <p:grpSpPr>
          <a:xfrm>
            <a:off x="4349869" y="2257535"/>
            <a:ext cx="443879" cy="445541"/>
            <a:chOff x="4764809" y="3184208"/>
            <a:chExt cx="717090" cy="719775"/>
          </a:xfrm>
        </p:grpSpPr>
        <p:sp>
          <p:nvSpPr>
            <p:cNvPr id="1110" name="Google Shape;1110;p41"/>
            <p:cNvSpPr/>
            <p:nvPr/>
          </p:nvSpPr>
          <p:spPr>
            <a:xfrm>
              <a:off x="5143387" y="3232375"/>
              <a:ext cx="338512" cy="556553"/>
            </a:xfrm>
            <a:custGeom>
              <a:rect b="b" l="l" r="r" t="t"/>
              <a:pathLst>
                <a:path extrusionOk="0" h="847" w="517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1" name="Google Shape;1111;p41"/>
            <p:cNvSpPr/>
            <p:nvPr/>
          </p:nvSpPr>
          <p:spPr>
            <a:xfrm>
              <a:off x="4783248" y="3418197"/>
              <a:ext cx="616697" cy="485785"/>
            </a:xfrm>
            <a:custGeom>
              <a:rect b="b" l="l" r="r" t="t"/>
              <a:pathLst>
                <a:path extrusionOk="0" h="739" w="942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41"/>
            <p:cNvSpPr/>
            <p:nvPr/>
          </p:nvSpPr>
          <p:spPr>
            <a:xfrm>
              <a:off x="4764809" y="3184208"/>
              <a:ext cx="585965" cy="520485"/>
            </a:xfrm>
            <a:custGeom>
              <a:rect b="b" l="l" r="r" t="t"/>
              <a:pathLst>
                <a:path extrusionOk="0" h="792" w="895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3" name="Google Shape;1113;p41"/>
          <p:cNvGrpSpPr/>
          <p:nvPr/>
        </p:nvGrpSpPr>
        <p:grpSpPr>
          <a:xfrm>
            <a:off x="3658545" y="2286500"/>
            <a:ext cx="445746" cy="387612"/>
            <a:chOff x="3680173" y="3231000"/>
            <a:chExt cx="720106" cy="626190"/>
          </a:xfrm>
        </p:grpSpPr>
        <p:sp>
          <p:nvSpPr>
            <p:cNvPr id="1114" name="Google Shape;1114;p41"/>
            <p:cNvSpPr/>
            <p:nvPr/>
          </p:nvSpPr>
          <p:spPr>
            <a:xfrm>
              <a:off x="3680173" y="3232386"/>
              <a:ext cx="468746" cy="451568"/>
            </a:xfrm>
            <a:custGeom>
              <a:rect b="b" l="l" r="r" t="t"/>
              <a:pathLst>
                <a:path extrusionOk="0" h="326" w="341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41"/>
            <p:cNvSpPr/>
            <p:nvPr/>
          </p:nvSpPr>
          <p:spPr>
            <a:xfrm>
              <a:off x="3743529" y="3408162"/>
              <a:ext cx="548171" cy="449028"/>
            </a:xfrm>
            <a:custGeom>
              <a:rect b="b" l="l" r="r" t="t"/>
              <a:pathLst>
                <a:path extrusionOk="0" h="324" w="399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41"/>
            <p:cNvSpPr/>
            <p:nvPr/>
          </p:nvSpPr>
          <p:spPr>
            <a:xfrm>
              <a:off x="4061000" y="3231000"/>
              <a:ext cx="339279" cy="508390"/>
            </a:xfrm>
            <a:custGeom>
              <a:rect b="b" l="l" r="r" t="t"/>
              <a:pathLst>
                <a:path extrusionOk="0" h="367" w="247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7" name="Google Shape;1117;p41"/>
          <p:cNvGrpSpPr/>
          <p:nvPr/>
        </p:nvGrpSpPr>
        <p:grpSpPr>
          <a:xfrm>
            <a:off x="5730632" y="2257496"/>
            <a:ext cx="443283" cy="445620"/>
            <a:chOff x="6931035" y="3184144"/>
            <a:chExt cx="716128" cy="719903"/>
          </a:xfrm>
        </p:grpSpPr>
        <p:sp>
          <p:nvSpPr>
            <p:cNvPr id="1118" name="Google Shape;1118;p41"/>
            <p:cNvSpPr/>
            <p:nvPr/>
          </p:nvSpPr>
          <p:spPr>
            <a:xfrm>
              <a:off x="7304099" y="3430106"/>
              <a:ext cx="343064" cy="228463"/>
            </a:xfrm>
            <a:custGeom>
              <a:rect b="b" l="l" r="r" t="t"/>
              <a:pathLst>
                <a:path extrusionOk="0" h="391" w="59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1"/>
            <p:cNvSpPr/>
            <p:nvPr/>
          </p:nvSpPr>
          <p:spPr>
            <a:xfrm>
              <a:off x="6931035" y="3430106"/>
              <a:ext cx="343548" cy="228463"/>
            </a:xfrm>
            <a:custGeom>
              <a:rect b="b" l="l" r="r" t="t"/>
              <a:pathLst>
                <a:path extrusionOk="0" h="391" w="591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41"/>
            <p:cNvSpPr/>
            <p:nvPr/>
          </p:nvSpPr>
          <p:spPr>
            <a:xfrm>
              <a:off x="7175631" y="3184144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41"/>
            <p:cNvSpPr/>
            <p:nvPr/>
          </p:nvSpPr>
          <p:spPr>
            <a:xfrm>
              <a:off x="7175631" y="3558678"/>
              <a:ext cx="227419" cy="345369"/>
            </a:xfrm>
            <a:custGeom>
              <a:rect b="b" l="l" r="r" t="t"/>
              <a:pathLst>
                <a:path extrusionOk="0" h="591" w="391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2" name="Google Shape;1122;p41"/>
          <p:cNvGrpSpPr/>
          <p:nvPr/>
        </p:nvGrpSpPr>
        <p:grpSpPr>
          <a:xfrm>
            <a:off x="5039326" y="2257448"/>
            <a:ext cx="445727" cy="445714"/>
            <a:chOff x="5846429" y="3184067"/>
            <a:chExt cx="720076" cy="720055"/>
          </a:xfrm>
        </p:grpSpPr>
        <p:sp>
          <p:nvSpPr>
            <p:cNvPr id="1123" name="Google Shape;1123;p41"/>
            <p:cNvSpPr/>
            <p:nvPr/>
          </p:nvSpPr>
          <p:spPr>
            <a:xfrm>
              <a:off x="6207893" y="3184067"/>
              <a:ext cx="355998" cy="422879"/>
            </a:xfrm>
            <a:custGeom>
              <a:rect b="b" l="l" r="r" t="t"/>
              <a:pathLst>
                <a:path extrusionOk="0" h="642" w="54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41"/>
            <p:cNvSpPr/>
            <p:nvPr/>
          </p:nvSpPr>
          <p:spPr>
            <a:xfrm>
              <a:off x="5846429" y="3186676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41"/>
            <p:cNvSpPr/>
            <p:nvPr/>
          </p:nvSpPr>
          <p:spPr>
            <a:xfrm>
              <a:off x="5849043" y="3481007"/>
              <a:ext cx="355998" cy="423115"/>
            </a:xfrm>
            <a:custGeom>
              <a:rect b="b" l="l" r="r" t="t"/>
              <a:pathLst>
                <a:path extrusionOk="0" h="642" w="54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41"/>
            <p:cNvSpPr/>
            <p:nvPr/>
          </p:nvSpPr>
          <p:spPr>
            <a:xfrm>
              <a:off x="6143252" y="3545755"/>
              <a:ext cx="423253" cy="355759"/>
            </a:xfrm>
            <a:custGeom>
              <a:rect b="b" l="l" r="r" t="t"/>
              <a:pathLst>
                <a:path extrusionOk="0" h="540" w="642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7" name="Google Shape;1127;p41"/>
          <p:cNvGrpSpPr/>
          <p:nvPr/>
        </p:nvGrpSpPr>
        <p:grpSpPr>
          <a:xfrm>
            <a:off x="1726531" y="2257393"/>
            <a:ext cx="303698" cy="445825"/>
            <a:chOff x="655600" y="3183978"/>
            <a:chExt cx="490627" cy="720234"/>
          </a:xfrm>
        </p:grpSpPr>
        <p:sp>
          <p:nvSpPr>
            <p:cNvPr id="1128" name="Google Shape;1128;p41"/>
            <p:cNvSpPr/>
            <p:nvPr/>
          </p:nvSpPr>
          <p:spPr>
            <a:xfrm>
              <a:off x="781315" y="3461564"/>
              <a:ext cx="274086" cy="162243"/>
            </a:xfrm>
            <a:custGeom>
              <a:rect b="b" l="l" r="r" t="t"/>
              <a:pathLst>
                <a:path extrusionOk="0" h="302" w="513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41"/>
            <p:cNvSpPr/>
            <p:nvPr/>
          </p:nvSpPr>
          <p:spPr>
            <a:xfrm>
              <a:off x="850087" y="3183978"/>
              <a:ext cx="259850" cy="244775"/>
            </a:xfrm>
            <a:custGeom>
              <a:rect b="b" l="l" r="r" t="t"/>
              <a:pathLst>
                <a:path extrusionOk="0" h="456" w="486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41"/>
            <p:cNvSpPr/>
            <p:nvPr/>
          </p:nvSpPr>
          <p:spPr>
            <a:xfrm>
              <a:off x="655600" y="3264496"/>
              <a:ext cx="213333" cy="294294"/>
            </a:xfrm>
            <a:custGeom>
              <a:rect b="b" l="l" r="r" t="t"/>
              <a:pathLst>
                <a:path extrusionOk="0" h="548" w="399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1"/>
            <p:cNvSpPr/>
            <p:nvPr/>
          </p:nvSpPr>
          <p:spPr>
            <a:xfrm>
              <a:off x="673846" y="3654405"/>
              <a:ext cx="303960" cy="249807"/>
            </a:xfrm>
            <a:custGeom>
              <a:rect b="b" l="l" r="r" t="t"/>
              <a:pathLst>
                <a:path extrusionOk="0" h="465" w="569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2" name="Google Shape;1132;p41"/>
            <p:cNvSpPr/>
            <p:nvPr/>
          </p:nvSpPr>
          <p:spPr>
            <a:xfrm>
              <a:off x="959159" y="3535238"/>
              <a:ext cx="187068" cy="287248"/>
            </a:xfrm>
            <a:custGeom>
              <a:rect b="b" l="l" r="r" t="t"/>
              <a:pathLst>
                <a:path extrusionOk="0" h="535" w="35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3" name="Google Shape;1133;p41"/>
          <p:cNvGrpSpPr/>
          <p:nvPr/>
        </p:nvGrpSpPr>
        <p:grpSpPr>
          <a:xfrm>
            <a:off x="6419493" y="2257509"/>
            <a:ext cx="189785" cy="445592"/>
            <a:chOff x="8011692" y="3184166"/>
            <a:chExt cx="306600" cy="719859"/>
          </a:xfrm>
        </p:grpSpPr>
        <p:sp>
          <p:nvSpPr>
            <p:cNvPr id="1134" name="Google Shape;1134;p41"/>
            <p:cNvSpPr/>
            <p:nvPr/>
          </p:nvSpPr>
          <p:spPr>
            <a:xfrm>
              <a:off x="8011692" y="3885096"/>
              <a:ext cx="306496" cy="18928"/>
            </a:xfrm>
            <a:custGeom>
              <a:rect b="b" l="l" r="r" t="t"/>
              <a:pathLst>
                <a:path extrusionOk="0" h="35" w="569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41"/>
            <p:cNvSpPr/>
            <p:nvPr/>
          </p:nvSpPr>
          <p:spPr>
            <a:xfrm>
              <a:off x="8011692" y="3184166"/>
              <a:ext cx="306496" cy="40025"/>
            </a:xfrm>
            <a:custGeom>
              <a:rect b="b" l="l" r="r" t="t"/>
              <a:pathLst>
                <a:path extrusionOk="0" h="74" w="569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1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1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41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41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0" name="Google Shape;1140;p41"/>
          <p:cNvGrpSpPr/>
          <p:nvPr/>
        </p:nvGrpSpPr>
        <p:grpSpPr>
          <a:xfrm>
            <a:off x="6854280" y="2257259"/>
            <a:ext cx="246199" cy="445516"/>
            <a:chOff x="4556125" y="630237"/>
            <a:chExt cx="3081338" cy="5568950"/>
          </a:xfrm>
        </p:grpSpPr>
        <p:sp>
          <p:nvSpPr>
            <p:cNvPr id="1141" name="Google Shape;1141;p41"/>
            <p:cNvSpPr/>
            <p:nvPr/>
          </p:nvSpPr>
          <p:spPr>
            <a:xfrm>
              <a:off x="4756150" y="630237"/>
              <a:ext cx="2397126" cy="1016000"/>
            </a:xfrm>
            <a:custGeom>
              <a:rect b="b" l="l" r="r" t="t"/>
              <a:pathLst>
                <a:path extrusionOk="0" h="233" w="55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1"/>
            <p:cNvSpPr/>
            <p:nvPr/>
          </p:nvSpPr>
          <p:spPr>
            <a:xfrm>
              <a:off x="4556125" y="1357312"/>
              <a:ext cx="3081338" cy="1135062"/>
            </a:xfrm>
            <a:custGeom>
              <a:rect b="b" l="l" r="r" t="t"/>
              <a:pathLst>
                <a:path extrusionOk="0" h="260" w="707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41"/>
            <p:cNvSpPr/>
            <p:nvPr/>
          </p:nvSpPr>
          <p:spPr>
            <a:xfrm>
              <a:off x="4556125" y="2168525"/>
              <a:ext cx="3081338" cy="1139825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41"/>
            <p:cNvSpPr/>
            <p:nvPr/>
          </p:nvSpPr>
          <p:spPr>
            <a:xfrm>
              <a:off x="4556125" y="2981325"/>
              <a:ext cx="3081338" cy="1138237"/>
            </a:xfrm>
            <a:custGeom>
              <a:rect b="b" l="l" r="r" t="t"/>
              <a:pathLst>
                <a:path extrusionOk="0" h="261" w="707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1"/>
            <p:cNvSpPr/>
            <p:nvPr/>
          </p:nvSpPr>
          <p:spPr>
            <a:xfrm>
              <a:off x="4830762" y="4476750"/>
              <a:ext cx="2535237" cy="1722437"/>
            </a:xfrm>
            <a:custGeom>
              <a:rect b="b" l="l" r="r" t="t"/>
              <a:pathLst>
                <a:path extrusionOk="0" h="395" w="582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1"/>
            <p:cNvSpPr/>
            <p:nvPr/>
          </p:nvSpPr>
          <p:spPr>
            <a:xfrm>
              <a:off x="5078412" y="4067175"/>
              <a:ext cx="714375" cy="322262"/>
            </a:xfrm>
            <a:custGeom>
              <a:rect b="b" l="l" r="r" t="t"/>
              <a:pathLst>
                <a:path extrusionOk="0" h="74" w="164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1"/>
            <p:cNvSpPr/>
            <p:nvPr/>
          </p:nvSpPr>
          <p:spPr>
            <a:xfrm>
              <a:off x="6389687" y="3844925"/>
              <a:ext cx="715962" cy="544512"/>
            </a:xfrm>
            <a:custGeom>
              <a:rect b="b" l="l" r="r" t="t"/>
              <a:pathLst>
                <a:path extrusionOk="0" h="125" w="164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8" name="Google Shape;1148;p41"/>
          <p:cNvGrpSpPr/>
          <p:nvPr/>
        </p:nvGrpSpPr>
        <p:grpSpPr>
          <a:xfrm>
            <a:off x="1035303" y="2257459"/>
            <a:ext cx="445768" cy="445697"/>
            <a:chOff x="1674084" y="3214987"/>
            <a:chExt cx="720142" cy="720027"/>
          </a:xfrm>
        </p:grpSpPr>
        <p:sp>
          <p:nvSpPr>
            <p:cNvPr id="1149" name="Google Shape;1149;p41"/>
            <p:cNvSpPr/>
            <p:nvPr/>
          </p:nvSpPr>
          <p:spPr>
            <a:xfrm>
              <a:off x="1674084" y="3354958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1"/>
            <p:cNvSpPr/>
            <p:nvPr/>
          </p:nvSpPr>
          <p:spPr>
            <a:xfrm>
              <a:off x="1674084" y="3534654"/>
              <a:ext cx="179880" cy="213525"/>
            </a:xfrm>
            <a:custGeom>
              <a:rect b="b" l="l" r="r" t="t"/>
              <a:pathLst>
                <a:path extrusionOk="0" h="242" w="204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1"/>
            <p:cNvSpPr/>
            <p:nvPr/>
          </p:nvSpPr>
          <p:spPr>
            <a:xfrm>
              <a:off x="1861110" y="3214987"/>
              <a:ext cx="212190" cy="179696"/>
            </a:xfrm>
            <a:custGeom>
              <a:rect b="b" l="l" r="r" t="t"/>
              <a:pathLst>
                <a:path extrusionOk="0" h="204" w="241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41"/>
            <p:cNvSpPr/>
            <p:nvPr/>
          </p:nvSpPr>
          <p:spPr>
            <a:xfrm>
              <a:off x="2040679" y="3214987"/>
              <a:ext cx="213433" cy="179696"/>
            </a:xfrm>
            <a:custGeom>
              <a:rect b="b" l="l" r="r" t="t"/>
              <a:pathLst>
                <a:path extrusionOk="0" h="204" w="242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41"/>
            <p:cNvSpPr/>
            <p:nvPr/>
          </p:nvSpPr>
          <p:spPr>
            <a:xfrm>
              <a:off x="1674084" y="3714660"/>
              <a:ext cx="173666" cy="220353"/>
            </a:xfrm>
            <a:custGeom>
              <a:rect b="b" l="l" r="r" t="t"/>
              <a:pathLst>
                <a:path extrusionOk="0" h="250" w="197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1"/>
            <p:cNvSpPr/>
            <p:nvPr/>
          </p:nvSpPr>
          <p:spPr>
            <a:xfrm>
              <a:off x="1674084" y="3214987"/>
              <a:ext cx="219646" cy="173489"/>
            </a:xfrm>
            <a:custGeom>
              <a:rect b="b" l="l" r="r" t="t"/>
              <a:pathLst>
                <a:path extrusionOk="0" h="197" w="249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1"/>
            <p:cNvSpPr/>
            <p:nvPr/>
          </p:nvSpPr>
          <p:spPr>
            <a:xfrm>
              <a:off x="1995010" y="3754076"/>
              <a:ext cx="212501" cy="180938"/>
            </a:xfrm>
            <a:custGeom>
              <a:rect b="b" l="l" r="r" t="t"/>
              <a:pathLst>
                <a:path extrusionOk="0" h="205" w="241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41"/>
            <p:cNvSpPr/>
            <p:nvPr/>
          </p:nvSpPr>
          <p:spPr>
            <a:xfrm>
              <a:off x="2220560" y="3214987"/>
              <a:ext cx="173666" cy="219422"/>
            </a:xfrm>
            <a:custGeom>
              <a:rect b="b" l="l" r="r" t="t"/>
              <a:pathLst>
                <a:path extrusionOk="0" h="249" w="197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41"/>
            <p:cNvSpPr/>
            <p:nvPr/>
          </p:nvSpPr>
          <p:spPr>
            <a:xfrm>
              <a:off x="2214346" y="3400890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41"/>
            <p:cNvSpPr/>
            <p:nvPr/>
          </p:nvSpPr>
          <p:spPr>
            <a:xfrm>
              <a:off x="1814198" y="3754076"/>
              <a:ext cx="213433" cy="180938"/>
            </a:xfrm>
            <a:custGeom>
              <a:rect b="b" l="l" r="r" t="t"/>
              <a:pathLst>
                <a:path extrusionOk="0" h="205" w="242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1"/>
            <p:cNvSpPr/>
            <p:nvPr/>
          </p:nvSpPr>
          <p:spPr>
            <a:xfrm>
              <a:off x="2214346" y="3580587"/>
              <a:ext cx="179880" cy="213215"/>
            </a:xfrm>
            <a:custGeom>
              <a:rect b="b" l="l" r="r" t="t"/>
              <a:pathLst>
                <a:path extrusionOk="0" h="242" w="204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1"/>
            <p:cNvSpPr/>
            <p:nvPr/>
          </p:nvSpPr>
          <p:spPr>
            <a:xfrm>
              <a:off x="2174890" y="3760283"/>
              <a:ext cx="219335" cy="174731"/>
            </a:xfrm>
            <a:custGeom>
              <a:rect b="b" l="l" r="r" t="t"/>
              <a:pathLst>
                <a:path extrusionOk="0" h="198" w="249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1" name="Google Shape;1161;p41"/>
          <p:cNvGrpSpPr/>
          <p:nvPr/>
        </p:nvGrpSpPr>
        <p:grpSpPr>
          <a:xfrm>
            <a:off x="344144" y="2257421"/>
            <a:ext cx="445578" cy="445773"/>
            <a:chOff x="557511" y="3214925"/>
            <a:chExt cx="719836" cy="720150"/>
          </a:xfrm>
        </p:grpSpPr>
        <p:sp>
          <p:nvSpPr>
            <p:cNvPr id="1162" name="Google Shape;1162;p41"/>
            <p:cNvSpPr/>
            <p:nvPr/>
          </p:nvSpPr>
          <p:spPr>
            <a:xfrm>
              <a:off x="557511" y="3214925"/>
              <a:ext cx="434543" cy="347863"/>
            </a:xfrm>
            <a:custGeom>
              <a:rect b="b" l="l" r="r" t="t"/>
              <a:pathLst>
                <a:path extrusionOk="0" h="412" w="515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41"/>
            <p:cNvSpPr/>
            <p:nvPr/>
          </p:nvSpPr>
          <p:spPr>
            <a:xfrm>
              <a:off x="929646" y="3214925"/>
              <a:ext cx="347700" cy="434664"/>
            </a:xfrm>
            <a:custGeom>
              <a:rect b="b" l="l" r="r" t="t"/>
              <a:pathLst>
                <a:path extrusionOk="0" h="515" w="412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4" name="Google Shape;1164;p41"/>
            <p:cNvSpPr/>
            <p:nvPr/>
          </p:nvSpPr>
          <p:spPr>
            <a:xfrm>
              <a:off x="557511" y="3500411"/>
              <a:ext cx="347040" cy="434664"/>
            </a:xfrm>
            <a:custGeom>
              <a:rect b="b" l="l" r="r" t="t"/>
              <a:pathLst>
                <a:path extrusionOk="0" h="515" w="411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41"/>
            <p:cNvSpPr/>
            <p:nvPr/>
          </p:nvSpPr>
          <p:spPr>
            <a:xfrm>
              <a:off x="842804" y="3588202"/>
              <a:ext cx="434543" cy="346873"/>
            </a:xfrm>
            <a:custGeom>
              <a:rect b="b" l="l" r="r" t="t"/>
              <a:pathLst>
                <a:path extrusionOk="0" h="411" w="515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6" name="Google Shape;1166;p41"/>
          <p:cNvGrpSpPr/>
          <p:nvPr/>
        </p:nvGrpSpPr>
        <p:grpSpPr>
          <a:xfrm>
            <a:off x="288027" y="3693756"/>
            <a:ext cx="445905" cy="400522"/>
            <a:chOff x="1147762" y="1131887"/>
            <a:chExt cx="5137150" cy="4619626"/>
          </a:xfrm>
        </p:grpSpPr>
        <p:sp>
          <p:nvSpPr>
            <p:cNvPr id="1167" name="Google Shape;1167;p41"/>
            <p:cNvSpPr/>
            <p:nvPr/>
          </p:nvSpPr>
          <p:spPr>
            <a:xfrm>
              <a:off x="1147762" y="2425700"/>
              <a:ext cx="2505075" cy="3325813"/>
            </a:xfrm>
            <a:custGeom>
              <a:rect b="b" l="l" r="r" t="t"/>
              <a:pathLst>
                <a:path extrusionOk="0" h="751" w="566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41"/>
            <p:cNvSpPr/>
            <p:nvPr/>
          </p:nvSpPr>
          <p:spPr>
            <a:xfrm>
              <a:off x="2617787" y="3519487"/>
              <a:ext cx="3667125" cy="2232024"/>
            </a:xfrm>
            <a:custGeom>
              <a:rect b="b" l="l" r="r" t="t"/>
              <a:pathLst>
                <a:path extrusionOk="0" h="504" w="829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41"/>
            <p:cNvSpPr/>
            <p:nvPr/>
          </p:nvSpPr>
          <p:spPr>
            <a:xfrm>
              <a:off x="2449512" y="1131887"/>
              <a:ext cx="3167061" cy="3259137"/>
            </a:xfrm>
            <a:custGeom>
              <a:rect b="b" l="l" r="r" t="t"/>
              <a:pathLst>
                <a:path extrusionOk="0" h="736" w="716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0" name="Google Shape;1170;p41"/>
          <p:cNvGrpSpPr/>
          <p:nvPr/>
        </p:nvGrpSpPr>
        <p:grpSpPr>
          <a:xfrm>
            <a:off x="1085356" y="3687410"/>
            <a:ext cx="445901" cy="413282"/>
            <a:chOff x="1570037" y="1341437"/>
            <a:chExt cx="4943475" cy="4576762"/>
          </a:xfrm>
        </p:grpSpPr>
        <p:sp>
          <p:nvSpPr>
            <p:cNvPr id="1171" name="Google Shape;1171;p41"/>
            <p:cNvSpPr/>
            <p:nvPr/>
          </p:nvSpPr>
          <p:spPr>
            <a:xfrm>
              <a:off x="4814887" y="3284537"/>
              <a:ext cx="1673225" cy="1187450"/>
            </a:xfrm>
            <a:custGeom>
              <a:rect b="b" l="l" r="r" t="t"/>
              <a:pathLst>
                <a:path extrusionOk="0" h="270" w="381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41"/>
            <p:cNvSpPr/>
            <p:nvPr/>
          </p:nvSpPr>
          <p:spPr>
            <a:xfrm>
              <a:off x="2355850" y="4164012"/>
              <a:ext cx="1208087" cy="1560512"/>
            </a:xfrm>
            <a:custGeom>
              <a:rect b="b" l="l" r="r" t="t"/>
              <a:pathLst>
                <a:path extrusionOk="0" h="355" w="275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3" name="Google Shape;1173;p41"/>
            <p:cNvSpPr/>
            <p:nvPr/>
          </p:nvSpPr>
          <p:spPr>
            <a:xfrm>
              <a:off x="2636837" y="1443037"/>
              <a:ext cx="1581150" cy="1635125"/>
            </a:xfrm>
            <a:custGeom>
              <a:rect b="b" l="l" r="r" t="t"/>
              <a:pathLst>
                <a:path extrusionOk="0" h="372" w="36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41"/>
            <p:cNvSpPr/>
            <p:nvPr/>
          </p:nvSpPr>
          <p:spPr>
            <a:xfrm>
              <a:off x="1570037" y="3162300"/>
              <a:ext cx="1800225" cy="2562225"/>
            </a:xfrm>
            <a:custGeom>
              <a:rect b="b" l="l" r="r" t="t"/>
              <a:pathLst>
                <a:path extrusionOk="0" h="583" w="41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41"/>
            <p:cNvSpPr/>
            <p:nvPr/>
          </p:nvSpPr>
          <p:spPr>
            <a:xfrm>
              <a:off x="3101975" y="1341437"/>
              <a:ext cx="2481262" cy="1855787"/>
            </a:xfrm>
            <a:custGeom>
              <a:rect b="b" l="l" r="r" t="t"/>
              <a:pathLst>
                <a:path extrusionOk="0" h="422" w="565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41"/>
            <p:cNvSpPr/>
            <p:nvPr/>
          </p:nvSpPr>
          <p:spPr>
            <a:xfrm>
              <a:off x="4019550" y="4094162"/>
              <a:ext cx="2493962" cy="1824037"/>
            </a:xfrm>
            <a:custGeom>
              <a:rect b="b" l="l" r="r" t="t"/>
              <a:pathLst>
                <a:path extrusionOk="0" h="415" w="568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7" name="Google Shape;1177;p41"/>
          <p:cNvGrpSpPr/>
          <p:nvPr/>
        </p:nvGrpSpPr>
        <p:grpSpPr>
          <a:xfrm>
            <a:off x="3570679" y="3671511"/>
            <a:ext cx="441332" cy="445721"/>
            <a:chOff x="5770007" y="5489899"/>
            <a:chExt cx="712976" cy="720067"/>
          </a:xfrm>
        </p:grpSpPr>
        <p:sp>
          <p:nvSpPr>
            <p:cNvPr id="1178" name="Google Shape;1178;p41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41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41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41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41"/>
            <p:cNvSpPr/>
            <p:nvPr/>
          </p:nvSpPr>
          <p:spPr>
            <a:xfrm>
              <a:off x="6011100" y="5535496"/>
              <a:ext cx="228017" cy="163872"/>
            </a:xfrm>
            <a:custGeom>
              <a:rect b="b" l="l" r="r" t="t"/>
              <a:pathLst>
                <a:path extrusionOk="0" h="258" w="362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41"/>
            <p:cNvSpPr/>
            <p:nvPr/>
          </p:nvSpPr>
          <p:spPr>
            <a:xfrm>
              <a:off x="6011100" y="6000263"/>
              <a:ext cx="228017" cy="164103"/>
            </a:xfrm>
            <a:custGeom>
              <a:rect b="b" l="l" r="r" t="t"/>
              <a:pathLst>
                <a:path extrusionOk="0" h="258" w="362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41"/>
            <p:cNvSpPr/>
            <p:nvPr/>
          </p:nvSpPr>
          <p:spPr>
            <a:xfrm>
              <a:off x="5814051" y="5734318"/>
              <a:ext cx="162411" cy="230995"/>
            </a:xfrm>
            <a:custGeom>
              <a:rect b="b" l="l" r="r" t="t"/>
              <a:pathLst>
                <a:path extrusionOk="0" h="363" w="258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41"/>
            <p:cNvSpPr/>
            <p:nvPr/>
          </p:nvSpPr>
          <p:spPr>
            <a:xfrm>
              <a:off x="6273756" y="5735013"/>
              <a:ext cx="162411" cy="230300"/>
            </a:xfrm>
            <a:custGeom>
              <a:rect b="b" l="l" r="r" t="t"/>
              <a:pathLst>
                <a:path extrusionOk="0" h="362" w="258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6" name="Google Shape;1186;p41"/>
          <p:cNvGrpSpPr/>
          <p:nvPr/>
        </p:nvGrpSpPr>
        <p:grpSpPr>
          <a:xfrm>
            <a:off x="4363470" y="3693981"/>
            <a:ext cx="445651" cy="400824"/>
            <a:chOff x="7050768" y="5526199"/>
            <a:chExt cx="719953" cy="647534"/>
          </a:xfrm>
        </p:grpSpPr>
        <p:sp>
          <p:nvSpPr>
            <p:cNvPr id="1187" name="Google Shape;1187;p41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1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1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1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41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41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41"/>
            <p:cNvSpPr/>
            <p:nvPr/>
          </p:nvSpPr>
          <p:spPr>
            <a:xfrm>
              <a:off x="7134476" y="5655289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41"/>
            <p:cNvSpPr/>
            <p:nvPr/>
          </p:nvSpPr>
          <p:spPr>
            <a:xfrm>
              <a:off x="7351783" y="5564482"/>
              <a:ext cx="119371" cy="92287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41"/>
            <p:cNvSpPr/>
            <p:nvPr/>
          </p:nvSpPr>
          <p:spPr>
            <a:xfrm>
              <a:off x="7548579" y="5894792"/>
              <a:ext cx="138958" cy="149249"/>
            </a:xfrm>
            <a:custGeom>
              <a:rect b="b" l="l" r="r" t="t"/>
              <a:pathLst>
                <a:path extrusionOk="0" h="327" w="305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41"/>
            <p:cNvSpPr/>
            <p:nvPr/>
          </p:nvSpPr>
          <p:spPr>
            <a:xfrm>
              <a:off x="7548579" y="5655844"/>
              <a:ext cx="138958" cy="149065"/>
            </a:xfrm>
            <a:custGeom>
              <a:rect b="b" l="l" r="r" t="t"/>
              <a:pathLst>
                <a:path extrusionOk="0" h="327" w="305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41"/>
            <p:cNvSpPr/>
            <p:nvPr/>
          </p:nvSpPr>
          <p:spPr>
            <a:xfrm>
              <a:off x="7134476" y="5894792"/>
              <a:ext cx="139512" cy="149620"/>
            </a:xfrm>
            <a:custGeom>
              <a:rect b="b" l="l" r="r" t="t"/>
              <a:pathLst>
                <a:path extrusionOk="0" h="328" w="306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41"/>
            <p:cNvSpPr/>
            <p:nvPr/>
          </p:nvSpPr>
          <p:spPr>
            <a:xfrm>
              <a:off x="7351783" y="6043117"/>
              <a:ext cx="119371" cy="92102"/>
            </a:xfrm>
            <a:custGeom>
              <a:rect b="b" l="l" r="r" t="t"/>
              <a:pathLst>
                <a:path extrusionOk="0" h="202" w="262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9" name="Google Shape;1199;p41"/>
          <p:cNvGrpSpPr/>
          <p:nvPr/>
        </p:nvGrpSpPr>
        <p:grpSpPr>
          <a:xfrm>
            <a:off x="5957986" y="3694051"/>
            <a:ext cx="445681" cy="400651"/>
            <a:chOff x="9626723" y="5526313"/>
            <a:chExt cx="720002" cy="647256"/>
          </a:xfrm>
        </p:grpSpPr>
        <p:sp>
          <p:nvSpPr>
            <p:cNvPr id="1200" name="Google Shape;1200;p41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41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41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41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41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41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41"/>
            <p:cNvSpPr/>
            <p:nvPr/>
          </p:nvSpPr>
          <p:spPr>
            <a:xfrm>
              <a:off x="10198227" y="5672808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41"/>
            <p:cNvSpPr/>
            <p:nvPr/>
          </p:nvSpPr>
          <p:spPr>
            <a:xfrm>
              <a:off x="10197835" y="594458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41"/>
            <p:cNvSpPr/>
            <p:nvPr/>
          </p:nvSpPr>
          <p:spPr>
            <a:xfrm>
              <a:off x="9938649" y="6122111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9" name="Google Shape;1209;p41"/>
            <p:cNvSpPr/>
            <p:nvPr/>
          </p:nvSpPr>
          <p:spPr>
            <a:xfrm>
              <a:off x="9728084" y="5944196"/>
              <a:ext cx="47838" cy="83066"/>
            </a:xfrm>
            <a:custGeom>
              <a:rect b="b" l="l" r="r" t="t"/>
              <a:pathLst>
                <a:path extrusionOk="0" h="163" w="94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41"/>
            <p:cNvSpPr/>
            <p:nvPr/>
          </p:nvSpPr>
          <p:spPr>
            <a:xfrm>
              <a:off x="9728084" y="5672219"/>
              <a:ext cx="48230" cy="83066"/>
            </a:xfrm>
            <a:custGeom>
              <a:rect b="b" l="l" r="r" t="t"/>
              <a:pathLst>
                <a:path extrusionOk="0" h="163" w="95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1"/>
            <p:cNvSpPr/>
            <p:nvPr/>
          </p:nvSpPr>
          <p:spPr>
            <a:xfrm>
              <a:off x="9939237" y="5573835"/>
              <a:ext cx="96263" cy="4124"/>
            </a:xfrm>
            <a:custGeom>
              <a:rect b="b" l="l" r="r" t="t"/>
              <a:pathLst>
                <a:path extrusionOk="0" h="8" w="189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2" name="Google Shape;1212;p41"/>
          <p:cNvGrpSpPr/>
          <p:nvPr/>
        </p:nvGrpSpPr>
        <p:grpSpPr>
          <a:xfrm>
            <a:off x="6755226" y="3671488"/>
            <a:ext cx="445582" cy="445743"/>
            <a:chOff x="10914672" y="5489861"/>
            <a:chExt cx="719842" cy="720102"/>
          </a:xfrm>
        </p:grpSpPr>
        <p:sp>
          <p:nvSpPr>
            <p:cNvPr id="1213" name="Google Shape;1213;p41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4" name="Google Shape;1214;p41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5" name="Google Shape;1215;p41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41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41"/>
            <p:cNvSpPr/>
            <p:nvPr/>
          </p:nvSpPr>
          <p:spPr>
            <a:xfrm>
              <a:off x="11595623" y="5710038"/>
              <a:ext cx="28649" cy="276082"/>
            </a:xfrm>
            <a:custGeom>
              <a:rect b="b" l="l" r="r" t="t"/>
              <a:pathLst>
                <a:path extrusionOk="0" h="376" w="39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8" name="Google Shape;1218;p41"/>
            <p:cNvSpPr/>
            <p:nvPr/>
          </p:nvSpPr>
          <p:spPr>
            <a:xfrm>
              <a:off x="11138826" y="6170527"/>
              <a:ext cx="275351" cy="29145"/>
            </a:xfrm>
            <a:custGeom>
              <a:rect b="b" l="l" r="r" t="t"/>
              <a:pathLst>
                <a:path extrusionOk="0" h="40" w="375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9" name="Google Shape;1219;p41"/>
            <p:cNvSpPr/>
            <p:nvPr/>
          </p:nvSpPr>
          <p:spPr>
            <a:xfrm>
              <a:off x="10925018" y="5713747"/>
              <a:ext cx="28649" cy="275287"/>
            </a:xfrm>
            <a:custGeom>
              <a:rect b="b" l="l" r="r" t="t"/>
              <a:pathLst>
                <a:path extrusionOk="0" h="375" w="39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41"/>
            <p:cNvSpPr/>
            <p:nvPr/>
          </p:nvSpPr>
          <p:spPr>
            <a:xfrm>
              <a:off x="11135112" y="5499930"/>
              <a:ext cx="275351" cy="28880"/>
            </a:xfrm>
            <a:custGeom>
              <a:rect b="b" l="l" r="r" t="t"/>
              <a:pathLst>
                <a:path extrusionOk="0" h="39" w="375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miter lim="524288"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41"/>
            <p:cNvSpPr/>
            <p:nvPr/>
          </p:nvSpPr>
          <p:spPr>
            <a:xfrm>
              <a:off x="11578115" y="5950881"/>
              <a:ext cx="52789" cy="38948"/>
            </a:xfrm>
            <a:custGeom>
              <a:rect b="b" l="l" r="r" t="t"/>
              <a:pathLst>
                <a:path extrusionOk="0" h="147" w="199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41"/>
            <p:cNvSpPr/>
            <p:nvPr/>
          </p:nvSpPr>
          <p:spPr>
            <a:xfrm>
              <a:off x="11135112" y="6152776"/>
              <a:ext cx="38199" cy="52991"/>
            </a:xfrm>
            <a:custGeom>
              <a:rect b="b" l="l" r="r" t="t"/>
              <a:pathLst>
                <a:path extrusionOk="0" h="200" w="144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41"/>
            <p:cNvSpPr/>
            <p:nvPr/>
          </p:nvSpPr>
          <p:spPr>
            <a:xfrm>
              <a:off x="10918386" y="5710038"/>
              <a:ext cx="53054" cy="38154"/>
            </a:xfrm>
            <a:custGeom>
              <a:rect b="b" l="l" r="r" t="t"/>
              <a:pathLst>
                <a:path extrusionOk="0" h="144" w="20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41"/>
            <p:cNvSpPr/>
            <p:nvPr/>
          </p:nvSpPr>
          <p:spPr>
            <a:xfrm>
              <a:off x="11375979" y="5493571"/>
              <a:ext cx="38199" cy="52726"/>
            </a:xfrm>
            <a:custGeom>
              <a:rect b="b" l="l" r="r" t="t"/>
              <a:pathLst>
                <a:path extrusionOk="0" h="199" w="144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cap="rnd" cmpd="sng" w="285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5" name="Google Shape;1225;p41"/>
          <p:cNvGrpSpPr/>
          <p:nvPr/>
        </p:nvGrpSpPr>
        <p:grpSpPr>
          <a:xfrm>
            <a:off x="5160686" y="3681752"/>
            <a:ext cx="445821" cy="425246"/>
            <a:chOff x="8338678" y="5506443"/>
            <a:chExt cx="720227" cy="686988"/>
          </a:xfrm>
        </p:grpSpPr>
        <p:sp>
          <p:nvSpPr>
            <p:cNvPr id="1226" name="Google Shape;1226;p41"/>
            <p:cNvSpPr/>
            <p:nvPr/>
          </p:nvSpPr>
          <p:spPr>
            <a:xfrm>
              <a:off x="8706181" y="5506443"/>
              <a:ext cx="230803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1"/>
            <p:cNvSpPr/>
            <p:nvPr/>
          </p:nvSpPr>
          <p:spPr>
            <a:xfrm>
              <a:off x="8460817" y="5506443"/>
              <a:ext cx="230586" cy="263259"/>
            </a:xfrm>
            <a:custGeom>
              <a:rect b="b" l="l" r="r" t="t"/>
              <a:pathLst>
                <a:path extrusionOk="0" h="432" w="378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41"/>
            <p:cNvSpPr/>
            <p:nvPr/>
          </p:nvSpPr>
          <p:spPr>
            <a:xfrm>
              <a:off x="8338678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41"/>
            <p:cNvSpPr/>
            <p:nvPr/>
          </p:nvSpPr>
          <p:spPr>
            <a:xfrm>
              <a:off x="8828754" y="5718525"/>
              <a:ext cx="230151" cy="262608"/>
            </a:xfrm>
            <a:custGeom>
              <a:rect b="b" l="l" r="r" t="t"/>
              <a:pathLst>
                <a:path extrusionOk="0" h="431" w="377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41"/>
            <p:cNvSpPr/>
            <p:nvPr/>
          </p:nvSpPr>
          <p:spPr>
            <a:xfrm>
              <a:off x="8706181" y="5930607"/>
              <a:ext cx="230803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41"/>
            <p:cNvSpPr/>
            <p:nvPr/>
          </p:nvSpPr>
          <p:spPr>
            <a:xfrm>
              <a:off x="8460817" y="5930607"/>
              <a:ext cx="230586" cy="262825"/>
            </a:xfrm>
            <a:custGeom>
              <a:rect b="b" l="l" r="r" t="t"/>
              <a:pathLst>
                <a:path extrusionOk="0" h="431" w="378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2" name="Google Shape;1232;p41"/>
          <p:cNvGrpSpPr/>
          <p:nvPr/>
        </p:nvGrpSpPr>
        <p:grpSpPr>
          <a:xfrm>
            <a:off x="1882343" y="3736342"/>
            <a:ext cx="1336824" cy="316035"/>
            <a:chOff x="3042485" y="5594633"/>
            <a:chExt cx="2159652" cy="510557"/>
          </a:xfrm>
        </p:grpSpPr>
        <p:sp>
          <p:nvSpPr>
            <p:cNvPr id="1233" name="Google Shape;1233;p41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4" name="Google Shape;1234;p41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1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1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1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41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1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41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41"/>
            <p:cNvSpPr/>
            <p:nvPr/>
          </p:nvSpPr>
          <p:spPr>
            <a:xfrm>
              <a:off x="3210195" y="5762654"/>
              <a:ext cx="174555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41"/>
            <p:cNvSpPr/>
            <p:nvPr/>
          </p:nvSpPr>
          <p:spPr>
            <a:xfrm>
              <a:off x="3485252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41"/>
            <p:cNvSpPr/>
            <p:nvPr/>
          </p:nvSpPr>
          <p:spPr>
            <a:xfrm>
              <a:off x="3760620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1"/>
            <p:cNvSpPr/>
            <p:nvPr/>
          </p:nvSpPr>
          <p:spPr>
            <a:xfrm>
              <a:off x="4035365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41"/>
            <p:cNvSpPr/>
            <p:nvPr/>
          </p:nvSpPr>
          <p:spPr>
            <a:xfrm>
              <a:off x="4310111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41"/>
            <p:cNvSpPr/>
            <p:nvPr/>
          </p:nvSpPr>
          <p:spPr>
            <a:xfrm>
              <a:off x="4585167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41"/>
            <p:cNvSpPr/>
            <p:nvPr/>
          </p:nvSpPr>
          <p:spPr>
            <a:xfrm>
              <a:off x="4859913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8" name="Google Shape;1248;p41"/>
          <p:cNvGrpSpPr/>
          <p:nvPr/>
        </p:nvGrpSpPr>
        <p:grpSpPr>
          <a:xfrm>
            <a:off x="1085233" y="4379878"/>
            <a:ext cx="445738" cy="442950"/>
            <a:chOff x="1442627" y="5710929"/>
            <a:chExt cx="594318" cy="590600"/>
          </a:xfrm>
        </p:grpSpPr>
        <p:sp>
          <p:nvSpPr>
            <p:cNvPr id="1249" name="Google Shape;1249;p41"/>
            <p:cNvSpPr/>
            <p:nvPr/>
          </p:nvSpPr>
          <p:spPr>
            <a:xfrm>
              <a:off x="1442627" y="5710929"/>
              <a:ext cx="594318" cy="405222"/>
            </a:xfrm>
            <a:custGeom>
              <a:rect b="b" l="l" r="r" t="t"/>
              <a:pathLst>
                <a:path extrusionOk="0" h="500" w="734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41"/>
            <p:cNvSpPr/>
            <p:nvPr/>
          </p:nvSpPr>
          <p:spPr>
            <a:xfrm>
              <a:off x="1442627" y="6116151"/>
              <a:ext cx="349820" cy="97191"/>
            </a:xfrm>
            <a:custGeom>
              <a:rect b="b" l="l" r="r" t="t"/>
              <a:pathLst>
                <a:path extrusionOk="0" h="313" w="1126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1"/>
            <p:cNvSpPr/>
            <p:nvPr/>
          </p:nvSpPr>
          <p:spPr>
            <a:xfrm>
              <a:off x="1573731" y="6152482"/>
              <a:ext cx="218715" cy="60861"/>
            </a:xfrm>
            <a:custGeom>
              <a:rect b="b" l="l" r="r" t="t"/>
              <a:pathLst>
                <a:path extrusionOk="0" h="196" w="704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1"/>
            <p:cNvSpPr/>
            <p:nvPr/>
          </p:nvSpPr>
          <p:spPr>
            <a:xfrm>
              <a:off x="1573731" y="6213343"/>
              <a:ext cx="109358" cy="88186"/>
            </a:xfrm>
            <a:custGeom>
              <a:rect b="b" l="l" r="r" t="t"/>
              <a:pathLst>
                <a:path extrusionOk="0" h="284" w="352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  <a:close/>
                </a:path>
              </a:pathLst>
            </a:custGeom>
            <a:solidFill>
              <a:srgbClr val="BD2A3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41"/>
            <p:cNvSpPr/>
            <p:nvPr/>
          </p:nvSpPr>
          <p:spPr>
            <a:xfrm>
              <a:off x="1573731" y="6213343"/>
              <a:ext cx="109358" cy="88186"/>
            </a:xfrm>
            <a:custGeom>
              <a:rect b="b" l="l" r="r" t="t"/>
              <a:pathLst>
                <a:path extrusionOk="0" h="284" w="352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4" name="Google Shape;1254;p41"/>
          <p:cNvGrpSpPr/>
          <p:nvPr/>
        </p:nvGrpSpPr>
        <p:grpSpPr>
          <a:xfrm>
            <a:off x="5994083" y="4378458"/>
            <a:ext cx="373053" cy="445791"/>
            <a:chOff x="8095060" y="5664590"/>
            <a:chExt cx="497404" cy="594389"/>
          </a:xfrm>
        </p:grpSpPr>
        <p:grpSp>
          <p:nvGrpSpPr>
            <p:cNvPr id="1255" name="Google Shape;1255;p41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256" name="Google Shape;1256;p41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7" name="Google Shape;1257;p41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8" name="Google Shape;1258;p41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59" name="Google Shape;1259;p41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260" name="Google Shape;1260;p41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1" name="Google Shape;1261;p41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2" name="Google Shape;1262;p41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rect b="b" l="l" r="r" t="t"/>
                <a:pathLst>
                  <a:path extrusionOk="0" h="781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3" name="Google Shape;1263;p41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264" name="Google Shape;1264;p41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rect b="b" l="l" r="r" t="t"/>
                <a:pathLst>
                  <a:path extrusionOk="0" h="1165" w="234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5" name="Google Shape;1265;p41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6" name="Google Shape;1266;p41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rect b="b" l="l" r="r" t="t"/>
                <a:pathLst>
                  <a:path extrusionOk="0" h="778" w="117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267" name="Google Shape;1267;p41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268" name="Google Shape;1268;p41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rect b="b" l="l" r="r" t="t"/>
                <a:pathLst>
                  <a:path extrusionOk="0" h="1166" w="234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69" name="Google Shape;1269;p41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70" name="Google Shape;1270;p41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rect b="b" l="l" r="r" t="t"/>
                <a:pathLst>
                  <a:path extrusionOk="0" h="780" w="117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71" name="Google Shape;1271;p41"/>
          <p:cNvGrpSpPr/>
          <p:nvPr/>
        </p:nvGrpSpPr>
        <p:grpSpPr>
          <a:xfrm>
            <a:off x="2076875" y="4378486"/>
            <a:ext cx="557162" cy="445734"/>
            <a:chOff x="4607809" y="5664627"/>
            <a:chExt cx="742883" cy="594312"/>
          </a:xfrm>
        </p:grpSpPr>
        <p:sp>
          <p:nvSpPr>
            <p:cNvPr id="1272" name="Google Shape;1272;p41"/>
            <p:cNvSpPr/>
            <p:nvPr/>
          </p:nvSpPr>
          <p:spPr>
            <a:xfrm>
              <a:off x="4607809" y="5824234"/>
              <a:ext cx="185166" cy="401151"/>
            </a:xfrm>
            <a:custGeom>
              <a:rect b="b" l="l" r="r" t="t"/>
              <a:pathLst>
                <a:path extrusionOk="0" h="2355" w="1083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41"/>
            <p:cNvSpPr/>
            <p:nvPr/>
          </p:nvSpPr>
          <p:spPr>
            <a:xfrm>
              <a:off x="4792974" y="5771259"/>
              <a:ext cx="185850" cy="454126"/>
            </a:xfrm>
            <a:custGeom>
              <a:rect b="b" l="l" r="r" t="t"/>
              <a:pathLst>
                <a:path extrusionOk="0" h="2666" w="1087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41"/>
            <p:cNvSpPr/>
            <p:nvPr/>
          </p:nvSpPr>
          <p:spPr>
            <a:xfrm>
              <a:off x="4978822" y="5717602"/>
              <a:ext cx="185679" cy="507784"/>
            </a:xfrm>
            <a:custGeom>
              <a:rect b="b" l="l" r="r" t="t"/>
              <a:pathLst>
                <a:path extrusionOk="0" h="2981" w="1086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1"/>
            <p:cNvSpPr/>
            <p:nvPr/>
          </p:nvSpPr>
          <p:spPr>
            <a:xfrm>
              <a:off x="5164499" y="5664627"/>
              <a:ext cx="185166" cy="560759"/>
            </a:xfrm>
            <a:custGeom>
              <a:rect b="b" l="l" r="r" t="t"/>
              <a:pathLst>
                <a:path extrusionOk="0" h="3292" w="1083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41"/>
            <p:cNvSpPr/>
            <p:nvPr/>
          </p:nvSpPr>
          <p:spPr>
            <a:xfrm>
              <a:off x="4607809" y="6225382"/>
              <a:ext cx="237484" cy="33556"/>
            </a:xfrm>
            <a:custGeom>
              <a:rect b="b" l="l" r="r" t="t"/>
              <a:pathLst>
                <a:path extrusionOk="0" h="197" w="1389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41"/>
            <p:cNvSpPr/>
            <p:nvPr/>
          </p:nvSpPr>
          <p:spPr>
            <a:xfrm>
              <a:off x="4792974" y="6225382"/>
              <a:ext cx="185850" cy="33556"/>
            </a:xfrm>
            <a:custGeom>
              <a:rect b="b" l="l" r="r" t="t"/>
              <a:pathLst>
                <a:path extrusionOk="0" h="197" w="1087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41"/>
            <p:cNvSpPr/>
            <p:nvPr/>
          </p:nvSpPr>
          <p:spPr>
            <a:xfrm>
              <a:off x="5112694" y="6225382"/>
              <a:ext cx="237997" cy="33556"/>
            </a:xfrm>
            <a:custGeom>
              <a:rect b="b" l="l" r="r" t="t"/>
              <a:pathLst>
                <a:path extrusionOk="0" h="197" w="1392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41"/>
            <p:cNvSpPr/>
            <p:nvPr/>
          </p:nvSpPr>
          <p:spPr>
            <a:xfrm>
              <a:off x="4978822" y="6225382"/>
              <a:ext cx="186192" cy="33556"/>
            </a:xfrm>
            <a:custGeom>
              <a:rect b="b" l="l" r="r" t="t"/>
              <a:pathLst>
                <a:path extrusionOk="0" h="197" w="1089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0" name="Google Shape;1280;p41"/>
          <p:cNvGrpSpPr/>
          <p:nvPr/>
        </p:nvGrpSpPr>
        <p:grpSpPr>
          <a:xfrm>
            <a:off x="3179940" y="4378543"/>
            <a:ext cx="1079865" cy="445620"/>
            <a:chOff x="2571250" y="5664711"/>
            <a:chExt cx="1439820" cy="594160"/>
          </a:xfrm>
        </p:grpSpPr>
        <p:sp>
          <p:nvSpPr>
            <p:cNvPr id="1281" name="Google Shape;1281;p41"/>
            <p:cNvSpPr/>
            <p:nvPr/>
          </p:nvSpPr>
          <p:spPr>
            <a:xfrm>
              <a:off x="275148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41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41"/>
            <p:cNvSpPr/>
            <p:nvPr/>
          </p:nvSpPr>
          <p:spPr>
            <a:xfrm>
              <a:off x="2930895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41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41"/>
            <p:cNvSpPr/>
            <p:nvPr/>
          </p:nvSpPr>
          <p:spPr>
            <a:xfrm>
              <a:off x="3111130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41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41"/>
            <p:cNvSpPr/>
            <p:nvPr/>
          </p:nvSpPr>
          <p:spPr>
            <a:xfrm>
              <a:off x="3291159" y="5756280"/>
              <a:ext cx="180030" cy="453078"/>
            </a:xfrm>
            <a:custGeom>
              <a:rect b="b" l="l" r="r" t="t"/>
              <a:pathLst>
                <a:path extrusionOk="0" h="722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41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41"/>
            <p:cNvSpPr/>
            <p:nvPr/>
          </p:nvSpPr>
          <p:spPr>
            <a:xfrm>
              <a:off x="3471189" y="5732455"/>
              <a:ext cx="180236" cy="476902"/>
            </a:xfrm>
            <a:custGeom>
              <a:rect b="b" l="l" r="r" t="t"/>
              <a:pathLst>
                <a:path extrusionOk="0" h="760" w="288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1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41"/>
            <p:cNvSpPr/>
            <p:nvPr/>
          </p:nvSpPr>
          <p:spPr>
            <a:xfrm>
              <a:off x="3651425" y="5699308"/>
              <a:ext cx="179409" cy="510050"/>
            </a:xfrm>
            <a:custGeom>
              <a:rect b="b" l="l" r="r" t="t"/>
              <a:pathLst>
                <a:path extrusionOk="0" h="813" w="287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41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1"/>
            <p:cNvSpPr/>
            <p:nvPr/>
          </p:nvSpPr>
          <p:spPr>
            <a:xfrm>
              <a:off x="3830834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1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1"/>
            <p:cNvSpPr/>
            <p:nvPr/>
          </p:nvSpPr>
          <p:spPr>
            <a:xfrm>
              <a:off x="2571250" y="5664711"/>
              <a:ext cx="180236" cy="544646"/>
            </a:xfrm>
            <a:custGeom>
              <a:rect b="b" l="l" r="r" t="t"/>
              <a:pathLst>
                <a:path extrusionOk="0" h="868" w="288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41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7" name="Google Shape;1297;p41"/>
            <p:cNvSpPr/>
            <p:nvPr/>
          </p:nvSpPr>
          <p:spPr>
            <a:xfrm>
              <a:off x="2571250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41"/>
            <p:cNvSpPr/>
            <p:nvPr/>
          </p:nvSpPr>
          <p:spPr>
            <a:xfrm>
              <a:off x="2751485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1"/>
            <p:cNvSpPr/>
            <p:nvPr/>
          </p:nvSpPr>
          <p:spPr>
            <a:xfrm>
              <a:off x="2930895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1"/>
            <p:cNvSpPr/>
            <p:nvPr/>
          </p:nvSpPr>
          <p:spPr>
            <a:xfrm>
              <a:off x="3111130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41"/>
            <p:cNvSpPr/>
            <p:nvPr/>
          </p:nvSpPr>
          <p:spPr>
            <a:xfrm>
              <a:off x="3291159" y="6209358"/>
              <a:ext cx="180029" cy="49514"/>
            </a:xfrm>
            <a:custGeom>
              <a:rect b="b" l="l" r="r" t="t"/>
              <a:pathLst>
                <a:path extrusionOk="0" h="239" w="871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41"/>
            <p:cNvSpPr/>
            <p:nvPr/>
          </p:nvSpPr>
          <p:spPr>
            <a:xfrm>
              <a:off x="3409388" y="6209358"/>
              <a:ext cx="242037" cy="49514"/>
            </a:xfrm>
            <a:custGeom>
              <a:rect b="b" l="l" r="r" t="t"/>
              <a:pathLst>
                <a:path extrusionOk="0" h="239" w="1171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41"/>
            <p:cNvSpPr/>
            <p:nvPr/>
          </p:nvSpPr>
          <p:spPr>
            <a:xfrm>
              <a:off x="3527616" y="6209358"/>
              <a:ext cx="303218" cy="49514"/>
            </a:xfrm>
            <a:custGeom>
              <a:rect b="b" l="l" r="r" t="t"/>
              <a:pathLst>
                <a:path extrusionOk="0" h="239" w="1467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4" name="Google Shape;1304;p41"/>
            <p:cNvSpPr/>
            <p:nvPr/>
          </p:nvSpPr>
          <p:spPr>
            <a:xfrm>
              <a:off x="3645844" y="6209358"/>
              <a:ext cx="365226" cy="49514"/>
            </a:xfrm>
            <a:custGeom>
              <a:rect b="b" l="l" r="r" t="t"/>
              <a:pathLst>
                <a:path extrusionOk="0" h="239" w="1767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5" name="Google Shape;1305;p41"/>
          <p:cNvGrpSpPr/>
          <p:nvPr/>
        </p:nvGrpSpPr>
        <p:grpSpPr>
          <a:xfrm>
            <a:off x="4805709" y="4378335"/>
            <a:ext cx="642470" cy="446036"/>
            <a:chOff x="6332670" y="5663946"/>
            <a:chExt cx="856627" cy="594715"/>
          </a:xfrm>
        </p:grpSpPr>
        <p:grpSp>
          <p:nvGrpSpPr>
            <p:cNvPr id="1306" name="Google Shape;1306;p41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307" name="Google Shape;1307;p41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41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09" name="Google Shape;1309;p41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310" name="Google Shape;1310;p41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41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2" name="Google Shape;1312;p41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313" name="Google Shape;1313;p41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rect b="b" l="l" r="r" t="t"/>
                <a:pathLst>
                  <a:path extrusionOk="0" h="384" w="1658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4" name="Google Shape;1314;p41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rect b="b" l="l" r="r" t="t"/>
                <a:pathLst>
                  <a:path extrusionOk="0" h="197" w="196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r>
                  <a:t/>
                </a:r>
                <a:endParaRPr b="0" i="0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15" name="Google Shape;1315;p41"/>
          <p:cNvSpPr txBox="1"/>
          <p:nvPr>
            <p:ph idx="4294967295" type="title"/>
          </p:nvPr>
        </p:nvSpPr>
        <p:spPr>
          <a:xfrm>
            <a:off x="374550" y="249075"/>
            <a:ext cx="6807000" cy="39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316" name="Google Shape;1316;p4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0" name="Shape 1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1" name="Google Shape;1321;p42"/>
          <p:cNvSpPr txBox="1"/>
          <p:nvPr/>
        </p:nvSpPr>
        <p:spPr>
          <a:xfrm>
            <a:off x="731900" y="2374250"/>
            <a:ext cx="6321000" cy="2570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dk1"/>
                </a:highlight>
                <a:latin typeface="News Cycle"/>
                <a:ea typeface="News Cycle"/>
                <a:cs typeface="News Cycle"/>
                <a:sym typeface="News Cycle"/>
              </a:rPr>
              <a:t> </a:t>
            </a:r>
            <a:r>
              <a:rPr lang="en" sz="2400">
                <a:solidFill>
                  <a:schemeClr val="lt1"/>
                </a:solidFill>
                <a:highlight>
                  <a:schemeClr val="accent5"/>
                </a:highlight>
                <a:latin typeface="News Cycle"/>
                <a:ea typeface="News Cycle"/>
                <a:cs typeface="News Cycle"/>
                <a:sym typeface="News Cycle"/>
              </a:rPr>
              <a:t>and many more...</a:t>
            </a:r>
            <a:endParaRPr sz="2400">
              <a:solidFill>
                <a:schemeClr val="lt1"/>
              </a:solidFill>
              <a:highlight>
                <a:schemeClr val="accent5"/>
              </a:highlight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1322" name="Google Shape;1322;p42"/>
          <p:cNvSpPr txBox="1"/>
          <p:nvPr/>
        </p:nvSpPr>
        <p:spPr>
          <a:xfrm>
            <a:off x="5727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>
                <a:solidFill>
                  <a:schemeClr val="accent1"/>
                </a:solidFill>
              </a:rPr>
              <a:t>😉</a:t>
            </a:r>
            <a:endParaRPr sz="7200">
              <a:solidFill>
                <a:schemeClr val="accent1"/>
              </a:solidFill>
            </a:endParaRPr>
          </a:p>
        </p:txBody>
      </p:sp>
      <p:sp>
        <p:nvSpPr>
          <p:cNvPr id="1323" name="Google Shape;1323;p4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1324" name="Google Shape;1324;p42"/>
          <p:cNvSpPr txBox="1"/>
          <p:nvPr>
            <p:ph idx="4294967295" type="body"/>
          </p:nvPr>
        </p:nvSpPr>
        <p:spPr>
          <a:xfrm>
            <a:off x="2200525" y="856425"/>
            <a:ext cx="5859000" cy="115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28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9" name="Google Shape;1329;p4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0" name="Google Shape;1330;p43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b="1" sz="18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331" name="Google Shape;1331;p43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332" name="Google Shape;1332;p43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333" name="Google Shape;1333;p43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34" name="Google Shape;1334;p43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35" name="Google Shape;1335;p43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336" name="Google Shape;1336;p43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37" name="Google Shape;1337;p43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rect b="b" l="l" r="r" t="t"/>
                <a:pathLst>
                  <a:path extrusionOk="0" h="5928" w="6674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38" name="Google Shape;1338;p43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339" name="Google Shape;1339;p43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40" name="Google Shape;1340;p43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rect b="b" l="l" r="r" t="t"/>
                <a:pathLst>
                  <a:path extrusionOk="0" h="5947" w="5929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41" name="Google Shape;1341;p43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342" name="Google Shape;1342;p43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0" lIns="0" spcFirstLastPara="1" rIns="0" wrap="square" tIns="0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43" name="Google Shape;1343;p43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rect b="b" l="l" r="r" t="t"/>
                <a:pathLst>
                  <a:path extrusionOk="0" h="5929" w="7439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  <p:sp>
        <p:nvSpPr>
          <p:cNvPr id="1344" name="Google Shape;1344;p4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7"/>
          <p:cNvSpPr txBox="1"/>
          <p:nvPr>
            <p:ph type="title"/>
          </p:nvPr>
        </p:nvSpPr>
        <p:spPr>
          <a:xfrm>
            <a:off x="457200" y="587675"/>
            <a:ext cx="5343900" cy="718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3"/>
                </a:solidFill>
              </a:rPr>
              <a:t>TARGET USER</a:t>
            </a:r>
            <a:endParaRPr b="1">
              <a:solidFill>
                <a:schemeClr val="accent3"/>
              </a:solidFill>
            </a:endParaRPr>
          </a:p>
        </p:txBody>
      </p:sp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457200" y="1421049"/>
            <a:ext cx="4574700" cy="312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SzPts val="2400"/>
              <a:buChar char="╸"/>
            </a:pPr>
            <a:r>
              <a:rPr lang="en"/>
              <a:t>Vietnamese.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╸"/>
            </a:pPr>
            <a:r>
              <a:rPr lang="en"/>
              <a:t>Children.</a:t>
            </a:r>
            <a:endParaRPr/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╸"/>
            </a:pPr>
            <a:r>
              <a:rPr lang="en"/>
              <a:t>The people who want to improve English vocabulary and pronunciation.</a:t>
            </a:r>
            <a:endParaRPr/>
          </a:p>
        </p:txBody>
      </p:sp>
      <p:sp>
        <p:nvSpPr>
          <p:cNvPr id="100" name="Google Shape;100;p1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idx="4294967295" type="ctrTitle"/>
          </p:nvPr>
        </p:nvSpPr>
        <p:spPr>
          <a:xfrm>
            <a:off x="928500" y="1029000"/>
            <a:ext cx="3179100" cy="89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Admin of System</a:t>
            </a:r>
            <a:endParaRPr sz="3600"/>
          </a:p>
        </p:txBody>
      </p:sp>
      <p:sp>
        <p:nvSpPr>
          <p:cNvPr id="106" name="Google Shape;106;p18"/>
          <p:cNvSpPr txBox="1"/>
          <p:nvPr>
            <p:ph idx="4294967295" type="subTitle"/>
          </p:nvPr>
        </p:nvSpPr>
        <p:spPr>
          <a:xfrm>
            <a:off x="928511" y="1840285"/>
            <a:ext cx="27597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Create and update Data</a:t>
            </a:r>
            <a:endParaRPr sz="1800"/>
          </a:p>
        </p:txBody>
      </p:sp>
      <p:sp>
        <p:nvSpPr>
          <p:cNvPr id="107" name="Google Shape;107;p18"/>
          <p:cNvSpPr txBox="1"/>
          <p:nvPr>
            <p:ph idx="4294967295" type="ctrTitle"/>
          </p:nvPr>
        </p:nvSpPr>
        <p:spPr>
          <a:xfrm>
            <a:off x="928511" y="2876847"/>
            <a:ext cx="2759700" cy="894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User</a:t>
            </a:r>
            <a:endParaRPr sz="3600"/>
          </a:p>
        </p:txBody>
      </p:sp>
      <p:sp>
        <p:nvSpPr>
          <p:cNvPr id="108" name="Google Shape;108;p18"/>
          <p:cNvSpPr txBox="1"/>
          <p:nvPr>
            <p:ph idx="4294967295" type="subTitle"/>
          </p:nvPr>
        </p:nvSpPr>
        <p:spPr>
          <a:xfrm>
            <a:off x="928511" y="3688132"/>
            <a:ext cx="2759700" cy="46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Get Data</a:t>
            </a:r>
            <a:endParaRPr sz="1800"/>
          </a:p>
        </p:txBody>
      </p:sp>
      <p:sp>
        <p:nvSpPr>
          <p:cNvPr id="109" name="Google Shape;109;p1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0" name="Google Shape;110;p18"/>
          <p:cNvSpPr/>
          <p:nvPr/>
        </p:nvSpPr>
        <p:spPr>
          <a:xfrm>
            <a:off x="481773" y="3331891"/>
            <a:ext cx="320378" cy="337776"/>
          </a:xfrm>
          <a:custGeom>
            <a:rect b="b" l="l" r="r" t="t"/>
            <a:pathLst>
              <a:path extrusionOk="0" fill="none" h="16075" w="15247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cap="rnd" cmpd="sng" w="121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8"/>
          <p:cNvGrpSpPr/>
          <p:nvPr/>
        </p:nvGrpSpPr>
        <p:grpSpPr>
          <a:xfrm>
            <a:off x="457207" y="1520875"/>
            <a:ext cx="369526" cy="268183"/>
            <a:chOff x="3932350" y="3714775"/>
            <a:chExt cx="439650" cy="319075"/>
          </a:xfrm>
        </p:grpSpPr>
        <p:sp>
          <p:nvSpPr>
            <p:cNvPr id="112" name="Google Shape;112;p18"/>
            <p:cNvSpPr/>
            <p:nvPr/>
          </p:nvSpPr>
          <p:spPr>
            <a:xfrm>
              <a:off x="3932350" y="3714775"/>
              <a:ext cx="439650" cy="319075"/>
            </a:xfrm>
            <a:custGeom>
              <a:rect b="b" l="l" r="r" t="t"/>
              <a:pathLst>
                <a:path extrusionOk="0" fill="none" h="12763" w="17586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8"/>
            <p:cNvSpPr/>
            <p:nvPr/>
          </p:nvSpPr>
          <p:spPr>
            <a:xfrm>
              <a:off x="39701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8"/>
            <p:cNvSpPr/>
            <p:nvPr/>
          </p:nvSpPr>
          <p:spPr>
            <a:xfrm>
              <a:off x="4278800" y="3862750"/>
              <a:ext cx="77350" cy="132750"/>
            </a:xfrm>
            <a:custGeom>
              <a:rect b="b" l="l" r="r" t="t"/>
              <a:pathLst>
                <a:path extrusionOk="0" fill="none" h="5310" w="3094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8"/>
            <p:cNvSpPr/>
            <p:nvPr/>
          </p:nvSpPr>
          <p:spPr>
            <a:xfrm>
              <a:off x="4073000" y="3716600"/>
              <a:ext cx="77350" cy="278900"/>
            </a:xfrm>
            <a:custGeom>
              <a:rect b="b" l="l" r="r" t="t"/>
              <a:pathLst>
                <a:path extrusionOk="0" fill="none" h="11156" w="3094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8"/>
            <p:cNvSpPr/>
            <p:nvPr/>
          </p:nvSpPr>
          <p:spPr>
            <a:xfrm>
              <a:off x="4175900" y="3787250"/>
              <a:ext cx="77350" cy="208250"/>
            </a:xfrm>
            <a:custGeom>
              <a:rect b="b" l="l" r="r" t="t"/>
              <a:pathLst>
                <a:path extrusionOk="0" fill="none" h="8330" w="3094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cap="rnd" cmpd="sng" w="121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" name="Google Shape;117;p18"/>
          <p:cNvGrpSpPr/>
          <p:nvPr/>
        </p:nvGrpSpPr>
        <p:grpSpPr>
          <a:xfrm>
            <a:off x="457029" y="291694"/>
            <a:ext cx="369868" cy="445629"/>
            <a:chOff x="3554761" y="1011374"/>
            <a:chExt cx="597525" cy="719918"/>
          </a:xfrm>
        </p:grpSpPr>
        <p:sp>
          <p:nvSpPr>
            <p:cNvPr id="118" name="Google Shape;118;p18"/>
            <p:cNvSpPr/>
            <p:nvPr/>
          </p:nvSpPr>
          <p:spPr>
            <a:xfrm>
              <a:off x="3615879" y="1376596"/>
              <a:ext cx="441685" cy="354696"/>
            </a:xfrm>
            <a:custGeom>
              <a:rect b="b" l="l" r="r" t="t"/>
              <a:pathLst>
                <a:path extrusionOk="0" h="638" w="797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3554761" y="1164199"/>
              <a:ext cx="288366" cy="430478"/>
            </a:xfrm>
            <a:custGeom>
              <a:rect b="b" l="l" r="r" t="t"/>
              <a:pathLst>
                <a:path extrusionOk="0" h="774" w="52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8"/>
            <p:cNvSpPr/>
            <p:nvPr/>
          </p:nvSpPr>
          <p:spPr>
            <a:xfrm>
              <a:off x="3860350" y="1126940"/>
              <a:ext cx="291937" cy="427110"/>
            </a:xfrm>
            <a:custGeom>
              <a:rect b="b" l="l" r="r" t="t"/>
              <a:pathLst>
                <a:path extrusionOk="0" h="768" w="527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8"/>
            <p:cNvSpPr/>
            <p:nvPr/>
          </p:nvSpPr>
          <p:spPr>
            <a:xfrm>
              <a:off x="3644023" y="1011374"/>
              <a:ext cx="449665" cy="347961"/>
            </a:xfrm>
            <a:custGeom>
              <a:rect b="b" l="l" r="r" t="t"/>
              <a:pathLst>
                <a:path extrusionOk="0" h="626" w="811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2" name="Google Shape;122;p18"/>
          <p:cNvSpPr txBox="1"/>
          <p:nvPr>
            <p:ph idx="4294967295" type="ctrTitle"/>
          </p:nvPr>
        </p:nvSpPr>
        <p:spPr>
          <a:xfrm>
            <a:off x="928500" y="158450"/>
            <a:ext cx="3179100" cy="6582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accent4"/>
                </a:solidFill>
              </a:rPr>
              <a:t>ACTORS</a:t>
            </a:r>
            <a:endParaRPr b="1" sz="36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idx="12" type="sldNum"/>
          </p:nvPr>
        </p:nvSpPr>
        <p:spPr>
          <a:xfrm>
            <a:off x="8632984" y="46736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  <p:grpSp>
        <p:nvGrpSpPr>
          <p:cNvPr id="128" name="Google Shape;128;p19"/>
          <p:cNvGrpSpPr/>
          <p:nvPr/>
        </p:nvGrpSpPr>
        <p:grpSpPr>
          <a:xfrm>
            <a:off x="7000843" y="226092"/>
            <a:ext cx="1336824" cy="316035"/>
            <a:chOff x="3042485" y="5594633"/>
            <a:chExt cx="2159652" cy="510557"/>
          </a:xfrm>
        </p:grpSpPr>
        <p:sp>
          <p:nvSpPr>
            <p:cNvPr id="129" name="Google Shape;129;p19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9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9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9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9"/>
            <p:cNvSpPr/>
            <p:nvPr/>
          </p:nvSpPr>
          <p:spPr>
            <a:xfrm>
              <a:off x="3210195" y="5762654"/>
              <a:ext cx="174555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3485252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9"/>
            <p:cNvSpPr/>
            <p:nvPr/>
          </p:nvSpPr>
          <p:spPr>
            <a:xfrm>
              <a:off x="3760620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4035365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4310111" y="5762654"/>
              <a:ext cx="173622" cy="174555"/>
            </a:xfrm>
            <a:custGeom>
              <a:rect b="b" l="l" r="r" t="t"/>
              <a:pathLst>
                <a:path extrusionOk="0" h="217" w="216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9"/>
            <p:cNvSpPr/>
            <p:nvPr/>
          </p:nvSpPr>
          <p:spPr>
            <a:xfrm>
              <a:off x="4585167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9"/>
            <p:cNvSpPr/>
            <p:nvPr/>
          </p:nvSpPr>
          <p:spPr>
            <a:xfrm>
              <a:off x="4859913" y="5762654"/>
              <a:ext cx="174244" cy="174555"/>
            </a:xfrm>
            <a:custGeom>
              <a:rect b="b" l="l" r="r" t="t"/>
              <a:pathLst>
                <a:path extrusionOk="0" h="217" w="217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" name="Google Shape;144;p19"/>
          <p:cNvGrpSpPr/>
          <p:nvPr/>
        </p:nvGrpSpPr>
        <p:grpSpPr>
          <a:xfrm>
            <a:off x="1174223" y="1730899"/>
            <a:ext cx="2467202" cy="1933301"/>
            <a:chOff x="3154223" y="1654699"/>
            <a:chExt cx="2467202" cy="1933301"/>
          </a:xfrm>
        </p:grpSpPr>
        <p:sp>
          <p:nvSpPr>
            <p:cNvPr id="145" name="Google Shape;145;p19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9"/>
            <p:cNvSpPr txBox="1"/>
            <p:nvPr/>
          </p:nvSpPr>
          <p:spPr>
            <a:xfrm>
              <a:off x="3154223" y="3216600"/>
              <a:ext cx="8340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2000">
                  <a:solidFill>
                    <a:schemeClr val="accen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Login</a:t>
              </a:r>
              <a:endParaRPr b="1" sz="2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147" name="Google Shape;147;p19"/>
            <p:cNvSpPr txBox="1"/>
            <p:nvPr/>
          </p:nvSpPr>
          <p:spPr>
            <a:xfrm>
              <a:off x="3154225" y="1654699"/>
              <a:ext cx="2467200" cy="821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Authentication &amp; Authorization</a:t>
              </a:r>
              <a:endParaRPr b="1" sz="20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48" name="Google Shape;148;p19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149" name="Google Shape;149;p19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0" name="Google Shape;150;p19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51" name="Google Shape;151;p19"/>
          <p:cNvGrpSpPr/>
          <p:nvPr/>
        </p:nvGrpSpPr>
        <p:grpSpPr>
          <a:xfrm>
            <a:off x="1922975" y="2371450"/>
            <a:ext cx="2443200" cy="2299750"/>
            <a:chOff x="1313375" y="2295250"/>
            <a:chExt cx="2443200" cy="2299750"/>
          </a:xfrm>
        </p:grpSpPr>
        <p:sp>
          <p:nvSpPr>
            <p:cNvPr id="152" name="Google Shape;152;p19"/>
            <p:cNvSpPr/>
            <p:nvPr/>
          </p:nvSpPr>
          <p:spPr>
            <a:xfrm>
              <a:off x="2191011" y="3079475"/>
              <a:ext cx="12948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9"/>
            <p:cNvSpPr txBox="1"/>
            <p:nvPr/>
          </p:nvSpPr>
          <p:spPr>
            <a:xfrm>
              <a:off x="1313375" y="2295250"/>
              <a:ext cx="2172300" cy="77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accen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Provide data of Flashcards</a:t>
              </a:r>
              <a:endParaRPr b="1" sz="2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2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154" name="Google Shape;154;p19"/>
            <p:cNvSpPr txBox="1"/>
            <p:nvPr/>
          </p:nvSpPr>
          <p:spPr>
            <a:xfrm>
              <a:off x="1313375" y="3816200"/>
              <a:ext cx="2443200" cy="778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Download/Update Flashcards</a:t>
              </a:r>
              <a:endParaRPr b="1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grpSp>
          <p:nvGrpSpPr>
            <p:cNvPr id="155" name="Google Shape;155;p19"/>
            <p:cNvGrpSpPr/>
            <p:nvPr/>
          </p:nvGrpSpPr>
          <p:grpSpPr>
            <a:xfrm rot="10800000">
              <a:off x="2149293" y="3079467"/>
              <a:ext cx="92400" cy="411825"/>
              <a:chOff x="2072481" y="2563700"/>
              <a:chExt cx="92400" cy="411825"/>
            </a:xfrm>
          </p:grpSpPr>
          <p:cxnSp>
            <p:nvCxnSpPr>
              <p:cNvPr id="156" name="Google Shape;156;p19"/>
              <p:cNvCxnSpPr/>
              <p:nvPr/>
            </p:nvCxnSpPr>
            <p:spPr>
              <a:xfrm>
                <a:off x="2118681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57" name="Google Shape;157;p19"/>
              <p:cNvSpPr/>
              <p:nvPr/>
            </p:nvSpPr>
            <p:spPr>
              <a:xfrm>
                <a:off x="2072481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8" name="Google Shape;158;p19"/>
          <p:cNvGrpSpPr/>
          <p:nvPr/>
        </p:nvGrpSpPr>
        <p:grpSpPr>
          <a:xfrm>
            <a:off x="4015050" y="2647950"/>
            <a:ext cx="3132075" cy="1875050"/>
            <a:chOff x="3405450" y="2571750"/>
            <a:chExt cx="3132075" cy="1875050"/>
          </a:xfrm>
        </p:grpSpPr>
        <p:sp>
          <p:nvSpPr>
            <p:cNvPr id="159" name="Google Shape;159;p19"/>
            <p:cNvSpPr/>
            <p:nvPr/>
          </p:nvSpPr>
          <p:spPr>
            <a:xfrm>
              <a:off x="4780421" y="3079475"/>
              <a:ext cx="12948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0" name="Google Shape;160;p19"/>
            <p:cNvGrpSpPr/>
            <p:nvPr/>
          </p:nvGrpSpPr>
          <p:grpSpPr>
            <a:xfrm rot="10800000">
              <a:off x="4737413" y="3079467"/>
              <a:ext cx="92400" cy="411825"/>
              <a:chOff x="2070100" y="2563700"/>
              <a:chExt cx="92400" cy="411825"/>
            </a:xfrm>
          </p:grpSpPr>
          <p:cxnSp>
            <p:nvCxnSpPr>
              <p:cNvPr id="161" name="Google Shape;161;p19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62" name="Google Shape;162;p19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63" name="Google Shape;163;p19"/>
            <p:cNvSpPr txBox="1"/>
            <p:nvPr/>
          </p:nvSpPr>
          <p:spPr>
            <a:xfrm>
              <a:off x="3405450" y="2571750"/>
              <a:ext cx="3091200" cy="502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Check pronunciation of user</a:t>
              </a:r>
              <a:endParaRPr b="1" sz="20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20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164" name="Google Shape;164;p19"/>
            <p:cNvSpPr txBox="1"/>
            <p:nvPr/>
          </p:nvSpPr>
          <p:spPr>
            <a:xfrm>
              <a:off x="3446325" y="3816200"/>
              <a:ext cx="3091200" cy="630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Check pronunciation</a:t>
              </a:r>
              <a:endParaRPr b="1" sz="20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65" name="Google Shape;165;p19"/>
          <p:cNvGrpSpPr/>
          <p:nvPr/>
        </p:nvGrpSpPr>
        <p:grpSpPr>
          <a:xfrm>
            <a:off x="5679353" y="2876265"/>
            <a:ext cx="2300172" cy="787935"/>
            <a:chOff x="5069753" y="2800065"/>
            <a:chExt cx="2300172" cy="787935"/>
          </a:xfrm>
        </p:grpSpPr>
        <p:sp>
          <p:nvSpPr>
            <p:cNvPr id="166" name="Google Shape;166;p19"/>
            <p:cNvSpPr/>
            <p:nvPr/>
          </p:nvSpPr>
          <p:spPr>
            <a:xfrm>
              <a:off x="6075125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67" name="Google Shape;167;p19"/>
            <p:cNvGrpSpPr/>
            <p:nvPr/>
          </p:nvGrpSpPr>
          <p:grpSpPr>
            <a:xfrm>
              <a:off x="6031394" y="2800065"/>
              <a:ext cx="92400" cy="411825"/>
              <a:chOff x="845575" y="2563700"/>
              <a:chExt cx="92400" cy="411825"/>
            </a:xfrm>
          </p:grpSpPr>
          <p:cxnSp>
            <p:nvCxnSpPr>
              <p:cNvPr id="168" name="Google Shape;168;p19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69" name="Google Shape;169;p19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0" name="Google Shape;170;p19"/>
            <p:cNvSpPr txBox="1"/>
            <p:nvPr/>
          </p:nvSpPr>
          <p:spPr>
            <a:xfrm>
              <a:off x="5069753" y="3216600"/>
              <a:ext cx="2069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2000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Take tests</a:t>
              </a:r>
              <a:endParaRPr b="1" sz="20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1" name="Google Shape;171;p19"/>
          <p:cNvGrpSpPr/>
          <p:nvPr/>
        </p:nvGrpSpPr>
        <p:grpSpPr>
          <a:xfrm>
            <a:off x="7103569" y="3155667"/>
            <a:ext cx="1679700" cy="1367346"/>
            <a:chOff x="6496775" y="3079467"/>
            <a:chExt cx="2443200" cy="1367346"/>
          </a:xfrm>
        </p:grpSpPr>
        <p:grpSp>
          <p:nvGrpSpPr>
            <p:cNvPr id="172" name="Google Shape;172;p19"/>
            <p:cNvGrpSpPr/>
            <p:nvPr/>
          </p:nvGrpSpPr>
          <p:grpSpPr>
            <a:xfrm rot="10800000">
              <a:off x="7328221" y="3079467"/>
              <a:ext cx="92400" cy="411825"/>
              <a:chOff x="2070100" y="2563700"/>
              <a:chExt cx="92400" cy="411825"/>
            </a:xfrm>
          </p:grpSpPr>
          <p:cxnSp>
            <p:nvCxnSpPr>
              <p:cNvPr id="173" name="Google Shape;173;p19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74" name="Google Shape;174;p19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75" name="Google Shape;175;p19"/>
            <p:cNvSpPr txBox="1"/>
            <p:nvPr/>
          </p:nvSpPr>
          <p:spPr>
            <a:xfrm>
              <a:off x="6496775" y="3792514"/>
              <a:ext cx="2443200" cy="654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Play games</a:t>
              </a:r>
              <a:endParaRPr b="1" sz="20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176" name="Google Shape;176;p19"/>
          <p:cNvGrpSpPr/>
          <p:nvPr/>
        </p:nvGrpSpPr>
        <p:grpSpPr>
          <a:xfrm>
            <a:off x="2898300" y="2876265"/>
            <a:ext cx="2559300" cy="787935"/>
            <a:chOff x="2288700" y="2800065"/>
            <a:chExt cx="2559300" cy="787935"/>
          </a:xfrm>
        </p:grpSpPr>
        <p:sp>
          <p:nvSpPr>
            <p:cNvPr id="177" name="Google Shape;177;p19"/>
            <p:cNvSpPr/>
            <p:nvPr/>
          </p:nvSpPr>
          <p:spPr>
            <a:xfrm>
              <a:off x="3485717" y="3079475"/>
              <a:ext cx="12948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9"/>
            <p:cNvSpPr txBox="1"/>
            <p:nvPr/>
          </p:nvSpPr>
          <p:spPr>
            <a:xfrm>
              <a:off x="2288700" y="3216600"/>
              <a:ext cx="25593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2000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Learn Vocabularies</a:t>
              </a:r>
              <a:endParaRPr b="1" sz="20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79" name="Google Shape;179;p19"/>
            <p:cNvGrpSpPr/>
            <p:nvPr/>
          </p:nvGrpSpPr>
          <p:grpSpPr>
            <a:xfrm>
              <a:off x="3435870" y="2800065"/>
              <a:ext cx="92400" cy="411825"/>
              <a:chOff x="845575" y="2563700"/>
              <a:chExt cx="92400" cy="411825"/>
            </a:xfrm>
          </p:grpSpPr>
          <p:sp>
            <p:nvSpPr>
              <p:cNvPr id="180" name="Google Shape;180;p19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81" name="Google Shape;181;p19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82" name="Google Shape;182;p19"/>
          <p:cNvGrpSpPr/>
          <p:nvPr/>
        </p:nvGrpSpPr>
        <p:grpSpPr>
          <a:xfrm>
            <a:off x="388422" y="1926174"/>
            <a:ext cx="444870" cy="445286"/>
            <a:chOff x="1301750" y="920750"/>
            <a:chExt cx="5095875" cy="5100637"/>
          </a:xfrm>
        </p:grpSpPr>
        <p:sp>
          <p:nvSpPr>
            <p:cNvPr id="183" name="Google Shape;183;p19"/>
            <p:cNvSpPr/>
            <p:nvPr/>
          </p:nvSpPr>
          <p:spPr>
            <a:xfrm>
              <a:off x="1301750" y="2546350"/>
              <a:ext cx="1801812" cy="2917825"/>
            </a:xfrm>
            <a:custGeom>
              <a:rect b="b" l="l" r="r" t="t"/>
              <a:pathLst>
                <a:path extrusionOk="0" h="655" w="405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9"/>
            <p:cNvSpPr/>
            <p:nvPr/>
          </p:nvSpPr>
          <p:spPr>
            <a:xfrm>
              <a:off x="2387600" y="4403725"/>
              <a:ext cx="2865436" cy="1617662"/>
            </a:xfrm>
            <a:custGeom>
              <a:rect b="b" l="l" r="r" t="t"/>
              <a:pathLst>
                <a:path extrusionOk="0" h="363" w="644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9"/>
            <p:cNvSpPr/>
            <p:nvPr/>
          </p:nvSpPr>
          <p:spPr>
            <a:xfrm>
              <a:off x="4546600" y="2790825"/>
              <a:ext cx="1851025" cy="2717800"/>
            </a:xfrm>
            <a:custGeom>
              <a:rect b="b" l="l" r="r" t="t"/>
              <a:pathLst>
                <a:path extrusionOk="0" h="610" w="416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3962400" y="925512"/>
              <a:ext cx="2297112" cy="2333625"/>
            </a:xfrm>
            <a:custGeom>
              <a:rect b="b" l="l" r="r" t="t"/>
              <a:pathLst>
                <a:path extrusionOk="0" h="524" w="516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1466850" y="920750"/>
              <a:ext cx="2759074" cy="2097087"/>
            </a:xfrm>
            <a:custGeom>
              <a:rect b="b" l="l" r="r" t="t"/>
              <a:pathLst>
                <a:path extrusionOk="0" h="471" w="62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Google Shape;188;p19"/>
          <p:cNvGrpSpPr/>
          <p:nvPr/>
        </p:nvGrpSpPr>
        <p:grpSpPr>
          <a:xfrm>
            <a:off x="421123" y="3298428"/>
            <a:ext cx="379481" cy="445796"/>
            <a:chOff x="2554206" y="1011105"/>
            <a:chExt cx="613055" cy="720187"/>
          </a:xfrm>
        </p:grpSpPr>
        <p:sp>
          <p:nvSpPr>
            <p:cNvPr id="189" name="Google Shape;189;p19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rect b="b" l="l" r="r" t="t"/>
              <a:pathLst>
                <a:path extrusionOk="0" h="771" w="885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9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rect b="b" l="l" r="r" t="t"/>
              <a:pathLst>
                <a:path extrusionOk="0" h="1130" w="654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9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rect b="b" l="l" r="r" t="t"/>
              <a:pathLst>
                <a:path extrusionOk="0" h="712" w="704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2" name="Google Shape;192;p19"/>
          <p:cNvSpPr txBox="1"/>
          <p:nvPr/>
        </p:nvSpPr>
        <p:spPr>
          <a:xfrm>
            <a:off x="326100" y="2449875"/>
            <a:ext cx="9141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D966"/>
                </a:solidFill>
                <a:latin typeface="News Cycle"/>
                <a:ea typeface="News Cycle"/>
                <a:cs typeface="News Cycle"/>
                <a:sym typeface="News Cycle"/>
              </a:rPr>
              <a:t>WEB</a:t>
            </a:r>
            <a:endParaRPr b="1" sz="1800">
              <a:solidFill>
                <a:srgbClr val="FFD966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D966"/>
                </a:solidFill>
                <a:latin typeface="News Cycle"/>
                <a:ea typeface="News Cycle"/>
                <a:cs typeface="News Cycle"/>
                <a:sym typeface="News Cycle"/>
              </a:rPr>
              <a:t>API</a:t>
            </a:r>
            <a:endParaRPr b="1" sz="1800">
              <a:solidFill>
                <a:srgbClr val="FFD966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193" name="Google Shape;193;p19"/>
          <p:cNvSpPr txBox="1"/>
          <p:nvPr/>
        </p:nvSpPr>
        <p:spPr>
          <a:xfrm>
            <a:off x="326100" y="3845500"/>
            <a:ext cx="9141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D966"/>
                </a:solidFill>
                <a:latin typeface="News Cycle"/>
                <a:ea typeface="News Cycle"/>
                <a:cs typeface="News Cycle"/>
                <a:sym typeface="News Cycle"/>
              </a:rPr>
              <a:t>WEB</a:t>
            </a:r>
            <a:endParaRPr b="1" sz="1800">
              <a:solidFill>
                <a:srgbClr val="FFD966"/>
              </a:solidFill>
              <a:latin typeface="News Cycle"/>
              <a:ea typeface="News Cycle"/>
              <a:cs typeface="News Cycle"/>
              <a:sym typeface="News Cycl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D966"/>
                </a:solidFill>
                <a:latin typeface="News Cycle"/>
                <a:ea typeface="News Cycle"/>
                <a:cs typeface="News Cycle"/>
                <a:sym typeface="News Cycle"/>
              </a:rPr>
              <a:t>API</a:t>
            </a:r>
            <a:endParaRPr b="1" sz="1800">
              <a:solidFill>
                <a:srgbClr val="FFD966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grpSp>
        <p:nvGrpSpPr>
          <p:cNvPr id="194" name="Google Shape;194;p19"/>
          <p:cNvGrpSpPr/>
          <p:nvPr/>
        </p:nvGrpSpPr>
        <p:grpSpPr>
          <a:xfrm>
            <a:off x="1249225" y="414777"/>
            <a:ext cx="2300227" cy="755102"/>
            <a:chOff x="1167142" y="2574570"/>
            <a:chExt cx="3412800" cy="638402"/>
          </a:xfrm>
        </p:grpSpPr>
        <p:sp>
          <p:nvSpPr>
            <p:cNvPr id="195" name="Google Shape;195;p19"/>
            <p:cNvSpPr/>
            <p:nvPr/>
          </p:nvSpPr>
          <p:spPr>
            <a:xfrm>
              <a:off x="1502374" y="3079472"/>
              <a:ext cx="19833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9"/>
            <p:cNvSpPr txBox="1"/>
            <p:nvPr/>
          </p:nvSpPr>
          <p:spPr>
            <a:xfrm>
              <a:off x="1167142" y="2574570"/>
              <a:ext cx="3412800" cy="50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000">
                  <a:solidFill>
                    <a:schemeClr val="accen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Login</a:t>
              </a:r>
              <a:endParaRPr b="1" sz="2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2000">
                <a:solidFill>
                  <a:schemeClr val="accen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197" name="Google Shape;197;p19"/>
          <p:cNvGrpSpPr/>
          <p:nvPr/>
        </p:nvGrpSpPr>
        <p:grpSpPr>
          <a:xfrm>
            <a:off x="1801050" y="414775"/>
            <a:ext cx="3415644" cy="1122152"/>
            <a:chOff x="5069754" y="2455196"/>
            <a:chExt cx="3312300" cy="1132800"/>
          </a:xfrm>
        </p:grpSpPr>
        <p:sp>
          <p:nvSpPr>
            <p:cNvPr id="198" name="Google Shape;198;p19"/>
            <p:cNvSpPr/>
            <p:nvPr/>
          </p:nvSpPr>
          <p:spPr>
            <a:xfrm>
              <a:off x="6075137" y="3033025"/>
              <a:ext cx="1294800" cy="1800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99" name="Google Shape;199;p19"/>
            <p:cNvGrpSpPr/>
            <p:nvPr/>
          </p:nvGrpSpPr>
          <p:grpSpPr>
            <a:xfrm>
              <a:off x="6031394" y="2800065"/>
              <a:ext cx="92400" cy="411825"/>
              <a:chOff x="845575" y="2563700"/>
              <a:chExt cx="92400" cy="411825"/>
            </a:xfrm>
          </p:grpSpPr>
          <p:cxnSp>
            <p:nvCxnSpPr>
              <p:cNvPr id="200" name="Google Shape;200;p19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201" name="Google Shape;201;p19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02" name="Google Shape;202;p19"/>
            <p:cNvSpPr txBox="1"/>
            <p:nvPr/>
          </p:nvSpPr>
          <p:spPr>
            <a:xfrm>
              <a:off x="5069754" y="2455196"/>
              <a:ext cx="3312300" cy="113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" sz="2000">
                  <a:solidFill>
                    <a:srgbClr val="FFFFFF"/>
                  </a:solidFill>
                  <a:latin typeface="News Cycle"/>
                  <a:ea typeface="News Cycle"/>
                  <a:cs typeface="News Cycle"/>
                  <a:sym typeface="News Cycle"/>
                </a:rPr>
                <a:t>CRUD Flashcard</a:t>
              </a:r>
              <a:endParaRPr b="1" sz="2000">
                <a:solidFill>
                  <a:srgbClr val="FFFFFF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203" name="Google Shape;203;p19"/>
          <p:cNvGrpSpPr/>
          <p:nvPr/>
        </p:nvGrpSpPr>
        <p:grpSpPr>
          <a:xfrm>
            <a:off x="515968" y="299234"/>
            <a:ext cx="189785" cy="445592"/>
            <a:chOff x="8011692" y="3184166"/>
            <a:chExt cx="306600" cy="719859"/>
          </a:xfrm>
        </p:grpSpPr>
        <p:sp>
          <p:nvSpPr>
            <p:cNvPr id="204" name="Google Shape;204;p19"/>
            <p:cNvSpPr/>
            <p:nvPr/>
          </p:nvSpPr>
          <p:spPr>
            <a:xfrm>
              <a:off x="8011692" y="3885096"/>
              <a:ext cx="306496" cy="18928"/>
            </a:xfrm>
            <a:custGeom>
              <a:rect b="b" l="l" r="r" t="t"/>
              <a:pathLst>
                <a:path extrusionOk="0" h="35" w="569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9"/>
            <p:cNvSpPr/>
            <p:nvPr/>
          </p:nvSpPr>
          <p:spPr>
            <a:xfrm>
              <a:off x="8011692" y="3184166"/>
              <a:ext cx="306496" cy="40025"/>
            </a:xfrm>
            <a:custGeom>
              <a:rect b="b" l="l" r="r" t="t"/>
              <a:pathLst>
                <a:path extrusionOk="0" h="74" w="569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9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9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9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9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t/>
              </a:r>
              <a:endParaRPr b="0" i="0" sz="1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0" name="Google Shape;210;p19"/>
          <p:cNvSpPr txBox="1"/>
          <p:nvPr/>
        </p:nvSpPr>
        <p:spPr>
          <a:xfrm>
            <a:off x="153813" y="834950"/>
            <a:ext cx="914100" cy="5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D966"/>
                </a:solidFill>
                <a:latin typeface="News Cycle"/>
                <a:ea typeface="News Cycle"/>
                <a:cs typeface="News Cycle"/>
                <a:sym typeface="News Cycle"/>
              </a:rPr>
              <a:t>Admin</a:t>
            </a:r>
            <a:endParaRPr b="1" sz="1800">
              <a:solidFill>
                <a:srgbClr val="FFD966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  <p:sp>
        <p:nvSpPr>
          <p:cNvPr id="211" name="Google Shape;211;p19"/>
          <p:cNvSpPr txBox="1"/>
          <p:nvPr/>
        </p:nvSpPr>
        <p:spPr>
          <a:xfrm>
            <a:off x="5924650" y="724100"/>
            <a:ext cx="2559300" cy="8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700">
                <a:solidFill>
                  <a:schemeClr val="accent3"/>
                </a:solidFill>
                <a:latin typeface="News Cycle"/>
                <a:ea typeface="News Cycle"/>
                <a:cs typeface="News Cycle"/>
                <a:sym typeface="News Cycle"/>
              </a:rPr>
              <a:t>Business Process</a:t>
            </a:r>
            <a:endParaRPr b="1" sz="2700">
              <a:solidFill>
                <a:schemeClr val="accent3"/>
              </a:solidFill>
              <a:latin typeface="News Cycle"/>
              <a:ea typeface="News Cycle"/>
              <a:cs typeface="News Cycle"/>
              <a:sym typeface="News Cycl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0"/>
          <p:cNvSpPr txBox="1"/>
          <p:nvPr>
            <p:ph type="ctrTitle"/>
          </p:nvPr>
        </p:nvSpPr>
        <p:spPr>
          <a:xfrm>
            <a:off x="457200" y="1873800"/>
            <a:ext cx="3350400" cy="100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TRANSITION HEADLINE</a:t>
            </a:r>
            <a:endParaRPr/>
          </a:p>
        </p:txBody>
      </p:sp>
      <p:sp>
        <p:nvSpPr>
          <p:cNvPr id="217" name="Google Shape;217;p20"/>
          <p:cNvSpPr txBox="1"/>
          <p:nvPr>
            <p:ph idx="1" type="subTitle"/>
          </p:nvPr>
        </p:nvSpPr>
        <p:spPr>
          <a:xfrm>
            <a:off x="457200" y="2978101"/>
            <a:ext cx="3350400" cy="291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start with the first set of slides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1"/>
          <p:cNvSpPr txBox="1"/>
          <p:nvPr>
            <p:ph idx="4294967295" type="ctrTitle"/>
          </p:nvPr>
        </p:nvSpPr>
        <p:spPr>
          <a:xfrm>
            <a:off x="457200" y="1430675"/>
            <a:ext cx="2311200" cy="995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HELLO!</a:t>
            </a:r>
            <a:endParaRPr sz="6000"/>
          </a:p>
        </p:txBody>
      </p:sp>
      <p:sp>
        <p:nvSpPr>
          <p:cNvPr id="223" name="Google Shape;223;p21"/>
          <p:cNvSpPr txBox="1"/>
          <p:nvPr>
            <p:ph idx="4294967295" type="subTitle"/>
          </p:nvPr>
        </p:nvSpPr>
        <p:spPr>
          <a:xfrm>
            <a:off x="457200" y="2460128"/>
            <a:ext cx="2080500" cy="125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accent3"/>
                </a:solidFill>
              </a:rPr>
              <a:t>I am Jayden Smith</a:t>
            </a:r>
            <a:endParaRPr b="1" sz="14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I am here because I love to give presentations. </a:t>
            </a:r>
            <a:endParaRPr sz="14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You can find me at @username</a:t>
            </a:r>
            <a:endParaRPr b="1" sz="1400"/>
          </a:p>
        </p:txBody>
      </p:sp>
      <p:sp>
        <p:nvSpPr>
          <p:cNvPr id="224" name="Google Shape;224;p2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2"/>
          <p:cNvSpPr txBox="1"/>
          <p:nvPr>
            <p:ph idx="1" type="body"/>
          </p:nvPr>
        </p:nvSpPr>
        <p:spPr>
          <a:xfrm>
            <a:off x="3141624" y="683725"/>
            <a:ext cx="2860800" cy="3776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“</a:t>
            </a:r>
            <a:r>
              <a:rPr lang="en"/>
              <a:t>Quotations are commonly printed as a means of inspiration and to invoke philosophical thoughts from the reader</a:t>
            </a:r>
            <a:r>
              <a:rPr lang="en">
                <a:solidFill>
                  <a:schemeClr val="accent1"/>
                </a:solidFill>
              </a:rPr>
              <a:t>”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0" name="Google Shape;230;p2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3"/>
          <p:cNvSpPr txBox="1"/>
          <p:nvPr>
            <p:ph idx="4294967295" type="subTitle"/>
          </p:nvPr>
        </p:nvSpPr>
        <p:spPr>
          <a:xfrm>
            <a:off x="457200" y="2332650"/>
            <a:ext cx="3139800" cy="120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Bring the attention of your audience over a key concept using icons or illustrations</a:t>
            </a:r>
            <a:endParaRPr sz="1800"/>
          </a:p>
        </p:txBody>
      </p:sp>
      <p:grpSp>
        <p:nvGrpSpPr>
          <p:cNvPr id="236" name="Google Shape;236;p23"/>
          <p:cNvGrpSpPr/>
          <p:nvPr/>
        </p:nvGrpSpPr>
        <p:grpSpPr>
          <a:xfrm>
            <a:off x="6386384" y="1068222"/>
            <a:ext cx="2025186" cy="2025147"/>
            <a:chOff x="6643075" y="3664250"/>
            <a:chExt cx="407950" cy="407975"/>
          </a:xfrm>
        </p:grpSpPr>
        <p:sp>
          <p:nvSpPr>
            <p:cNvPr id="237" name="Google Shape;237;p23"/>
            <p:cNvSpPr/>
            <p:nvPr/>
          </p:nvSpPr>
          <p:spPr>
            <a:xfrm>
              <a:off x="6794075" y="3815250"/>
              <a:ext cx="211300" cy="211300"/>
            </a:xfrm>
            <a:custGeom>
              <a:rect b="b" l="l" r="r" t="t"/>
              <a:pathLst>
                <a:path extrusionOk="0" fill="none" h="8452" w="8452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6643075" y="3664250"/>
              <a:ext cx="407950" cy="407975"/>
            </a:xfrm>
            <a:custGeom>
              <a:rect b="b" l="l" r="r" t="t"/>
              <a:pathLst>
                <a:path extrusionOk="0" fill="none" h="16319" w="16318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9" name="Google Shape;239;p23"/>
          <p:cNvGrpSpPr/>
          <p:nvPr/>
        </p:nvGrpSpPr>
        <p:grpSpPr>
          <a:xfrm rot="-587484">
            <a:off x="6267723" y="3357178"/>
            <a:ext cx="832620" cy="832573"/>
            <a:chOff x="576250" y="4319400"/>
            <a:chExt cx="442075" cy="442050"/>
          </a:xfrm>
        </p:grpSpPr>
        <p:sp>
          <p:nvSpPr>
            <p:cNvPr id="240" name="Google Shape;240;p23"/>
            <p:cNvSpPr/>
            <p:nvPr/>
          </p:nvSpPr>
          <p:spPr>
            <a:xfrm>
              <a:off x="576250" y="4319400"/>
              <a:ext cx="442075" cy="442050"/>
            </a:xfrm>
            <a:custGeom>
              <a:rect b="b" l="l" r="r" t="t"/>
              <a:pathLst>
                <a:path extrusionOk="0" fill="none" h="17682" w="17683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595725" y="4668875"/>
              <a:ext cx="73100" cy="73100"/>
            </a:xfrm>
            <a:custGeom>
              <a:rect b="b" l="l" r="r" t="t"/>
              <a:pathLst>
                <a:path extrusionOk="0" fill="none" h="2924" w="2924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652350" y="4711500"/>
              <a:ext cx="46925" cy="46925"/>
            </a:xfrm>
            <a:custGeom>
              <a:rect b="b" l="l" r="r" t="t"/>
              <a:pathLst>
                <a:path extrusionOk="0" fill="none" h="1877" w="1877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579300" y="4638450"/>
              <a:ext cx="46900" cy="46900"/>
            </a:xfrm>
            <a:custGeom>
              <a:rect b="b" l="l" r="r" t="t"/>
              <a:pathLst>
                <a:path extrusionOk="0" fill="none" h="1876" w="1876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cap="rnd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" name="Google Shape;244;p23"/>
          <p:cNvSpPr/>
          <p:nvPr/>
        </p:nvSpPr>
        <p:spPr>
          <a:xfrm>
            <a:off x="5902109" y="1536042"/>
            <a:ext cx="316555" cy="302258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3"/>
          <p:cNvSpPr/>
          <p:nvPr/>
        </p:nvSpPr>
        <p:spPr>
          <a:xfrm rot="2697326">
            <a:off x="7988131" y="3083448"/>
            <a:ext cx="480511" cy="458810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3"/>
          <p:cNvSpPr/>
          <p:nvPr/>
        </p:nvSpPr>
        <p:spPr>
          <a:xfrm>
            <a:off x="8368271" y="2821523"/>
            <a:ext cx="192462" cy="183842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3"/>
          <p:cNvSpPr txBox="1"/>
          <p:nvPr>
            <p:ph idx="4294967295" type="ctrTitle"/>
          </p:nvPr>
        </p:nvSpPr>
        <p:spPr>
          <a:xfrm>
            <a:off x="457200" y="428250"/>
            <a:ext cx="3763200" cy="1904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BIG CONCEPT</a:t>
            </a:r>
            <a:endParaRPr sz="7200"/>
          </a:p>
        </p:txBody>
      </p:sp>
      <p:sp>
        <p:nvSpPr>
          <p:cNvPr id="248" name="Google Shape;248;p23"/>
          <p:cNvSpPr/>
          <p:nvPr/>
        </p:nvSpPr>
        <p:spPr>
          <a:xfrm rot="1280408">
            <a:off x="5682784" y="2447744"/>
            <a:ext cx="192443" cy="183846"/>
          </a:xfrm>
          <a:custGeom>
            <a:rect b="b" l="l" r="r" t="t"/>
            <a:pathLst>
              <a:path extrusionOk="0" fill="none" h="14419" w="15101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cap="rnd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3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estmoreland template">
  <a:themeElements>
    <a:clrScheme name="Custom 347">
      <a:dk1>
        <a:srgbClr val="18171D"/>
      </a:dk1>
      <a:lt1>
        <a:srgbClr val="FFFFFF"/>
      </a:lt1>
      <a:dk2>
        <a:srgbClr val="7A7788"/>
      </a:dk2>
      <a:lt2>
        <a:srgbClr val="F1F0F7"/>
      </a:lt2>
      <a:accent1>
        <a:srgbClr val="9FEC23"/>
      </a:accent1>
      <a:accent2>
        <a:srgbClr val="81C729"/>
      </a:accent2>
      <a:accent3>
        <a:srgbClr val="32A529"/>
      </a:accent3>
      <a:accent4>
        <a:srgbClr val="188B36"/>
      </a:accent4>
      <a:accent5>
        <a:srgbClr val="01411B"/>
      </a:accent5>
      <a:accent6>
        <a:srgbClr val="EB5A2C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